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714" r:id="rId3"/>
  </p:sldMasterIdLst>
  <p:notesMasterIdLst>
    <p:notesMasterId r:id="rId13"/>
  </p:notesMasterIdLst>
  <p:handoutMasterIdLst>
    <p:handoutMasterId r:id="rId14"/>
  </p:handoutMasterIdLst>
  <p:sldIdLst>
    <p:sldId id="267" r:id="rId4"/>
    <p:sldId id="259" r:id="rId5"/>
    <p:sldId id="264" r:id="rId6"/>
    <p:sldId id="268" r:id="rId7"/>
    <p:sldId id="266" r:id="rId8"/>
    <p:sldId id="261" r:id="rId9"/>
    <p:sldId id="265" r:id="rId10"/>
    <p:sldId id="260" r:id="rId11"/>
    <p:sldId id="269" r:id="rId12"/>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9307" autoAdjust="0"/>
  </p:normalViewPr>
  <p:slideViewPr>
    <p:cSldViewPr snapToGrid="0">
      <p:cViewPr varScale="1">
        <p:scale>
          <a:sx n="46" d="100"/>
          <a:sy n="46" d="100"/>
        </p:scale>
        <p:origin x="48" y="58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2971"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5/16/2019</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C108F54-0499-478F-ADBF-CC6FF569D743}" type="slidenum">
              <a:rPr lang="en-US" smtClean="0"/>
              <a:t>‹#›</a:t>
            </a:fld>
            <a:endParaRPr lang="en-US"/>
          </a:p>
        </p:txBody>
      </p:sp>
    </p:spTree>
    <p:extLst>
      <p:ext uri="{BB962C8B-B14F-4D97-AF65-F5344CB8AC3E}">
        <p14:creationId xmlns:p14="http://schemas.microsoft.com/office/powerpoint/2010/main" val="2423173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5/16/2019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
              <a:t>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9E402A7-5508-4406-AE36-966981DEF291}" type="slidenum">
              <a:rPr lang="en-US" smtClean="0"/>
              <a:t>‹#›</a:t>
            </a:fld>
            <a:endParaRPr lang="en-US"/>
          </a:p>
        </p:txBody>
      </p:sp>
    </p:spTree>
    <p:extLst>
      <p:ext uri="{BB962C8B-B14F-4D97-AF65-F5344CB8AC3E}">
        <p14:creationId xmlns:p14="http://schemas.microsoft.com/office/powerpoint/2010/main" val="2565928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lnSpc>
                <a:spcPct val="100000"/>
              </a:lnSpc>
              <a:spcBef>
                <a:spcPts val="0"/>
              </a:spcBef>
            </a:pPr>
            <a:r>
              <a:rPr lang="es"/>
              <a:t>Welcome to </a:t>
            </a:r>
          </a:p>
          <a:p>
            <a:pPr rtl="0">
              <a:lnSpc>
                <a:spcPct val="100000"/>
              </a:lnSpc>
              <a:spcBef>
                <a:spcPts val="0"/>
              </a:spcBef>
            </a:pPr>
            <a:endParaRPr lang="en-US" dirty="0"/>
          </a:p>
          <a:p>
            <a:pPr rtl="0">
              <a:lnSpc>
                <a:spcPct val="100000"/>
              </a:lnSpc>
              <a:spcBef>
                <a:spcPts val="0"/>
              </a:spcBef>
            </a:pPr>
            <a:r>
              <a:rPr lang="es" sz="1200"/>
              <a:t>Module 6</a:t>
            </a:r>
            <a:r>
              <a:rPr lang="en-US" sz="1200" dirty="0"/>
              <a:t/>
            </a:r>
            <a:br>
              <a:rPr lang="en-US" sz="1200" dirty="0"/>
            </a:br>
            <a:r>
              <a:rPr lang="es" sz="1200"/>
              <a:t>Bleach and Other chlorine compounds</a:t>
            </a:r>
            <a:endParaRPr lang="en-US" dirty="0"/>
          </a:p>
          <a:p>
            <a:pPr rtl="0">
              <a:lnSpc>
                <a:spcPct val="100000"/>
              </a:lnSpc>
              <a:spcBef>
                <a:spcPts val="0"/>
              </a:spcBef>
            </a:pPr>
            <a:r>
              <a:rPr lang="es"/>
              <a:t>During this module, we will review the hazards associated with exposure to sodium hypochlorite and other chlorine disinfectants. </a:t>
            </a:r>
          </a:p>
          <a:p>
            <a:pPr rtl="0">
              <a:lnSpc>
                <a:spcPct val="100000"/>
              </a:lnSpc>
              <a:spcBef>
                <a:spcPts val="0"/>
              </a:spcBef>
            </a:pPr>
            <a:endParaRPr lang="en-US" sz="1200" b="1" cap="none" baseline="0" dirty="0">
              <a:solidFill>
                <a:schemeClr val="bg1">
                  <a:lumMod val="50000"/>
                </a:schemeClr>
              </a:solidFill>
              <a:latin typeface="Arial Narrow" panose="020B0606020202030204" pitchFamily="34" charset="0"/>
              <a:cs typeface="Times New Roman" panose="02020603050405020304" pitchFamily="18" charset="0"/>
            </a:endParaRPr>
          </a:p>
          <a:p>
            <a:pPr rtl="0">
              <a:lnSpc>
                <a:spcPct val="100000"/>
              </a:lnSpc>
              <a:spcBef>
                <a:spcPts val="0"/>
              </a:spcBef>
            </a:pPr>
            <a:r>
              <a:rPr lang="es" sz="1200" b="1" cap="none">
                <a:solidFill>
                  <a:schemeClr val="bg1">
                    <a:lumMod val="50000"/>
                  </a:schemeClr>
                </a:solidFill>
                <a:latin typeface="Arial Narrow" panose="020B0606020202030204" pitchFamily="34" charset="0"/>
                <a:cs typeface="Times New Roman" panose="02020603050405020304" pitchFamily="18" charset="0"/>
              </a:rPr>
              <a:t>This material was produced under grant number SH-05046-SH8 from the Occupational Safety and Health Administration, U.S. Department of Labor. It does not necessarily reflect the views or policies of the U.S. Department of Labor, nor does the mention of trade names, commercial products, or organizations imply endorsement by the U.S. Government.</a:t>
            </a:r>
          </a:p>
          <a:p>
            <a:pPr rtl="0"/>
            <a:endParaRPr lang="en-US" dirty="0"/>
          </a:p>
        </p:txBody>
      </p:sp>
      <p:sp>
        <p:nvSpPr>
          <p:cNvPr id="4" name="Slide Number Placeholder 3"/>
          <p:cNvSpPr>
            <a:spLocks noGrp="1"/>
          </p:cNvSpPr>
          <p:nvPr>
            <p:ph type="sldNum" sz="quarter" idx="10"/>
          </p:nvPr>
        </p:nvSpPr>
        <p:spPr/>
        <p:txBody>
          <a:bodyPr rtlCol="0"/>
          <a:lstStyle/>
          <a:p>
            <a:pPr rtl="0"/>
            <a:fld id="{09E402A7-5508-4406-AE36-966981DEF291}" type="slidenum">
              <a:rPr lang="en-US" smtClean="0"/>
              <a:t>1</a:t>
            </a:fld>
            <a:endParaRPr lang="en-US"/>
          </a:p>
        </p:txBody>
      </p:sp>
    </p:spTree>
    <p:extLst>
      <p:ext uri="{BB962C8B-B14F-4D97-AF65-F5344CB8AC3E}">
        <p14:creationId xmlns:p14="http://schemas.microsoft.com/office/powerpoint/2010/main" val="254308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t>Bleach is the most commonly known chlorine cleaner, used in both home and industrial settings. It is inexpensive and readily available. </a:t>
            </a:r>
          </a:p>
          <a:p>
            <a:pPr marL="0" marR="0" indent="0" algn="l" defTabSz="914400" rtl="0" eaLnBrk="1" fontAlgn="auto" latinLnBrk="0" hangingPunct="1">
              <a:lnSpc>
                <a:spcPct val="100000"/>
              </a:lnSpc>
              <a:spcBef>
                <a:spcPts val="0"/>
              </a:spcBef>
              <a:spcAft>
                <a:spcPts val="0"/>
              </a:spcAft>
              <a:buClrTx/>
              <a:buSzTx/>
              <a:buFontTx/>
              <a:buNone/>
              <a:tabLst/>
              <a:defRPr/>
            </a:pPr>
            <a:r>
              <a:rPr lang="es"/>
              <a:t>Commercial bleach is a mixture of sodium hypochlorite (NaClO) and water, with a range of concentrations so check the SDS for your specific product usage.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s"/>
              <a:t>Bleach and all chlorine cleaners kill bacteria, fungi, and viruses. However to be effective they must be applied in a specific concentration, your employer will provide you with instruction on how to achieve those concentrations.. Because they degrade over time, bleach solutions must be made up daily.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s"/>
              <a:t>Your employer should let you know the locations that bleach is being used and the concentration of bleach being applied in each location. </a:t>
            </a:r>
            <a:endParaRPr lang="en-US" dirty="0"/>
          </a:p>
        </p:txBody>
      </p:sp>
      <p:sp>
        <p:nvSpPr>
          <p:cNvPr id="4" name="Slide Number Placeholder 3"/>
          <p:cNvSpPr>
            <a:spLocks noGrp="1"/>
          </p:cNvSpPr>
          <p:nvPr>
            <p:ph type="sldNum" sz="quarter" idx="10"/>
          </p:nvPr>
        </p:nvSpPr>
        <p:spPr/>
        <p:txBody>
          <a:bodyPr rtlCol="0"/>
          <a:lstStyle/>
          <a:p>
            <a:pPr rtl="0"/>
            <a:fld id="{09E402A7-5508-4406-AE36-966981DEF291}" type="slidenum">
              <a:rPr lang="en-US" smtClean="0"/>
              <a:t>2</a:t>
            </a:fld>
            <a:endParaRPr lang="en-US"/>
          </a:p>
        </p:txBody>
      </p:sp>
    </p:spTree>
    <p:extLst>
      <p:ext uri="{BB962C8B-B14F-4D97-AF65-F5344CB8AC3E}">
        <p14:creationId xmlns:p14="http://schemas.microsoft.com/office/powerpoint/2010/main" val="206012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sz="1200" b="0" i="0" kern="1200">
                <a:solidFill>
                  <a:schemeClr val="tx1"/>
                </a:solidFill>
                <a:effectLst/>
                <a:latin typeface="+mn-lt"/>
                <a:ea typeface="+mn-ea"/>
                <a:cs typeface="+mn-cs"/>
              </a:rPr>
              <a:t>Chlorine compounds can be used in a wide range of concentrations and require 1–10 min contact time, your supervisor should be able to inform you of the proper concentration used in your workplace. When chlorine is combined with potassium, sodium or calcium it creates a hypochlorite, which is a chemical salt of hypochlorous acid.</a:t>
            </a:r>
          </a:p>
          <a:p>
            <a:pPr rtl="0"/>
            <a:endParaRPr lang="en-US" sz="1200" b="0" i="0" kern="1200" dirty="0">
              <a:solidFill>
                <a:schemeClr val="tx1"/>
              </a:solidFill>
              <a:effectLst/>
              <a:latin typeface="+mn-lt"/>
              <a:ea typeface="+mn-ea"/>
              <a:cs typeface="+mn-cs"/>
            </a:endParaRPr>
          </a:p>
          <a:p>
            <a:pPr rtl="0"/>
            <a:r>
              <a:rPr lang="es"/>
              <a:t>The pictogram of the test tubes being pored on a hand and surface represent corrosion. These signify that the chemical may cause eye damage, break down the skin or cause burns, and it may be damaging to certain metals. </a:t>
            </a:r>
            <a:r>
              <a:rPr lang="es" sz="1200" b="0" i="0" kern="1200">
                <a:solidFill>
                  <a:schemeClr val="tx1"/>
                </a:solidFill>
                <a:effectLst/>
                <a:latin typeface="+mn-lt"/>
                <a:ea typeface="+mn-ea"/>
                <a:cs typeface="+mn-cs"/>
              </a:rPr>
              <a:t>It is important that whoever is making up or using these compounds ensures that the proper pH (acid or caustic ) and concentration levels (% of chlorine) are created, because improperly created mixtures can pose an eye and skin irritation hazard, and potentially even be deadly if mixed with an incompatible chemical. It is important to always wear the proper PPE when handling chlorinated mixtures.</a:t>
            </a:r>
            <a:endParaRPr lang="en-US" sz="1200" b="0" i="0" kern="1200" dirty="0">
              <a:solidFill>
                <a:schemeClr val="tx1"/>
              </a:solidFill>
              <a:effectLst/>
              <a:latin typeface="+mn-lt"/>
              <a:ea typeface="+mn-ea"/>
              <a:cs typeface="+mn-cs"/>
            </a:endParaRPr>
          </a:p>
          <a:p>
            <a:pPr rtl="0"/>
            <a:endParaRPr lang="en-US" sz="1200" b="0" i="0" kern="1200" dirty="0">
              <a:solidFill>
                <a:schemeClr val="tx1"/>
              </a:solidFill>
              <a:effectLst/>
              <a:latin typeface="+mn-lt"/>
              <a:ea typeface="+mn-ea"/>
              <a:cs typeface="+mn-cs"/>
            </a:endParaRPr>
          </a:p>
          <a:p>
            <a:pPr rtl="0"/>
            <a:r>
              <a:rPr lang="es" sz="1200" b="0" i="0" kern="1200">
                <a:solidFill>
                  <a:schemeClr val="tx1"/>
                </a:solidFill>
                <a:effectLst/>
                <a:latin typeface="+mn-lt"/>
                <a:ea typeface="+mn-ea"/>
                <a:cs typeface="+mn-cs"/>
              </a:rPr>
              <a:t>All chlorinated mixtures can produce irritating/corrosive gas if heated to temperatures above 115 degrees F, which poses an immediate health and safety hazards to employee.</a:t>
            </a:r>
            <a:endParaRPr lang="en-US" dirty="0"/>
          </a:p>
        </p:txBody>
      </p:sp>
      <p:sp>
        <p:nvSpPr>
          <p:cNvPr id="4" name="Slide Number Placeholder 3"/>
          <p:cNvSpPr>
            <a:spLocks noGrp="1"/>
          </p:cNvSpPr>
          <p:nvPr>
            <p:ph type="sldNum" sz="quarter" idx="5"/>
          </p:nvPr>
        </p:nvSpPr>
        <p:spPr/>
        <p:txBody>
          <a:bodyPr rtlCol="0"/>
          <a:lstStyle/>
          <a:p>
            <a:pPr rtl="0"/>
            <a:fld id="{09E402A7-5508-4406-AE36-966981DEF291}" type="slidenum">
              <a:rPr lang="en-US" smtClean="0"/>
              <a:t>3</a:t>
            </a:fld>
            <a:endParaRPr lang="en-US"/>
          </a:p>
        </p:txBody>
      </p:sp>
    </p:spTree>
    <p:extLst>
      <p:ext uri="{BB962C8B-B14F-4D97-AF65-F5344CB8AC3E}">
        <p14:creationId xmlns:p14="http://schemas.microsoft.com/office/powerpoint/2010/main" val="1834210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kern="1200">
                <a:solidFill>
                  <a:schemeClr val="tx1"/>
                </a:solidFill>
                <a:effectLst/>
                <a:latin typeface="+mn-lt"/>
                <a:ea typeface="+mn-ea"/>
                <a:cs typeface="+mn-cs"/>
              </a:rPr>
              <a:t>Chlorine gas is also used when cleaning out food processing piping or vessels (enclosed systems). Also referred to as “cleaning in place” or CIP, which means the equipment is not taken apart, but cleaned in place with no employee exposure. Chlorine gas is toxic gas with a yellow-green color of vapor.</a:t>
            </a:r>
            <a:endParaRPr lang="en-US" sz="1200" b="0" i="0" kern="1200" dirty="0">
              <a:solidFill>
                <a:schemeClr val="tx1"/>
              </a:solidFill>
              <a:effectLst/>
              <a:latin typeface="+mn-lt"/>
              <a:ea typeface="+mn-ea"/>
              <a:cs typeface="+mn-cs"/>
            </a:endParaRPr>
          </a:p>
          <a:p>
            <a:pPr rtl="0"/>
            <a:endParaRPr lang="en-US" dirty="0"/>
          </a:p>
        </p:txBody>
      </p:sp>
      <p:sp>
        <p:nvSpPr>
          <p:cNvPr id="4" name="Slide Number Placeholder 3"/>
          <p:cNvSpPr>
            <a:spLocks noGrp="1"/>
          </p:cNvSpPr>
          <p:nvPr>
            <p:ph type="sldNum" sz="quarter" idx="10"/>
          </p:nvPr>
        </p:nvSpPr>
        <p:spPr/>
        <p:txBody>
          <a:bodyPr rtlCol="0"/>
          <a:lstStyle/>
          <a:p>
            <a:pPr rtl="0"/>
            <a:fld id="{09E402A7-5508-4406-AE36-966981DEF291}" type="slidenum">
              <a:rPr lang="en-US" smtClean="0"/>
              <a:t>4</a:t>
            </a:fld>
            <a:endParaRPr lang="en-US"/>
          </a:p>
        </p:txBody>
      </p:sp>
    </p:spTree>
    <p:extLst>
      <p:ext uri="{BB962C8B-B14F-4D97-AF65-F5344CB8AC3E}">
        <p14:creationId xmlns:p14="http://schemas.microsoft.com/office/powerpoint/2010/main" val="190679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kern="1200">
                <a:solidFill>
                  <a:schemeClr val="tx1"/>
                </a:solidFill>
                <a:effectLst/>
                <a:latin typeface="+mn-lt"/>
                <a:ea typeface="+mn-ea"/>
                <a:cs typeface="+mn-cs"/>
              </a:rPr>
              <a:t>One advantage of chlorine chemicals is that all of them are effective sanitizers for CLEAN surfaces, especially, stainless steel food contact surfaces. They are inactivated by contact with  organic material (i.e., food, blood) so a cleaning step is often required for heavily soiled surfaces before disinfection can occur.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kern="1200">
                <a:solidFill>
                  <a:schemeClr val="tx1"/>
                </a:solidFill>
                <a:effectLst/>
                <a:latin typeface="+mn-lt"/>
                <a:ea typeface="+mn-ea"/>
                <a:cs typeface="+mn-cs"/>
              </a:rPr>
              <a:t>However, the disadvantages include that the mixture/concentration has to be correct for the surface and according to the manufacturer’s instructions. If mixed at the wrong concentration or percentage, these chemicals can be highly corrosive! Remember if heated above 115 degrees Fahrenheit, all chlorine chemicals can produce toxic, corrosive chlorine gas that can be fatal if inhaled.</a:t>
            </a:r>
            <a:endParaRPr lang="en-US" sz="1200" b="0" i="0" kern="1200" dirty="0">
              <a:solidFill>
                <a:schemeClr val="tx1"/>
              </a:solidFill>
              <a:effectLst/>
              <a:latin typeface="+mn-lt"/>
              <a:ea typeface="+mn-ea"/>
              <a:cs typeface="+mn-cs"/>
            </a:endParaRPr>
          </a:p>
          <a:p>
            <a:pPr rtl="0"/>
            <a:endParaRPr lang="en-US" dirty="0"/>
          </a:p>
        </p:txBody>
      </p:sp>
      <p:sp>
        <p:nvSpPr>
          <p:cNvPr id="4" name="Slide Number Placeholder 3"/>
          <p:cNvSpPr>
            <a:spLocks noGrp="1"/>
          </p:cNvSpPr>
          <p:nvPr>
            <p:ph type="sldNum" sz="quarter" idx="5"/>
          </p:nvPr>
        </p:nvSpPr>
        <p:spPr/>
        <p:txBody>
          <a:bodyPr rtlCol="0"/>
          <a:lstStyle/>
          <a:p>
            <a:pPr rtl="0"/>
            <a:fld id="{09E402A7-5508-4406-AE36-966981DEF291}" type="slidenum">
              <a:rPr lang="en-US" smtClean="0"/>
              <a:t>5</a:t>
            </a:fld>
            <a:endParaRPr lang="en-US"/>
          </a:p>
        </p:txBody>
      </p:sp>
    </p:spTree>
    <p:extLst>
      <p:ext uri="{BB962C8B-B14F-4D97-AF65-F5344CB8AC3E}">
        <p14:creationId xmlns:p14="http://schemas.microsoft.com/office/powerpoint/2010/main" val="1821629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Chlorine based disinfectants and sanitizers are susceptible to losing their disinfecting properties with exposure to temperature, light, and over time. Your employer should ensure that the storage locations meet the storage requirements of the chemicals.</a:t>
            </a:r>
          </a:p>
          <a:p>
            <a:pPr rtl="0"/>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kern="1200">
                <a:solidFill>
                  <a:schemeClr val="tx1"/>
                </a:solidFill>
                <a:effectLst/>
                <a:latin typeface="+mn-lt"/>
                <a:ea typeface="+mn-ea"/>
                <a:cs typeface="+mn-cs"/>
              </a:rPr>
              <a:t>As mentioned in the previous slide, chlorine compounds are inactivated by any organic material (i.e., food, blood) so a initial cleaning step is often required for heavily soiled surfaces before disinfection can occur (second cleaning).</a:t>
            </a:r>
          </a:p>
          <a:p>
            <a:pPr rtl="0"/>
            <a:endParaRPr lang="en-US" baseline="0" dirty="0"/>
          </a:p>
          <a:p>
            <a:pPr rtl="0"/>
            <a:r>
              <a:rPr lang="es"/>
              <a:t>Your employer should let you know the locations that bleach or other chloride-based chemicals are being used and the concentration that should be  applied in each location. </a:t>
            </a:r>
            <a:endParaRPr lang="en-US" dirty="0"/>
          </a:p>
        </p:txBody>
      </p:sp>
      <p:sp>
        <p:nvSpPr>
          <p:cNvPr id="4" name="Slide Number Placeholder 3"/>
          <p:cNvSpPr>
            <a:spLocks noGrp="1"/>
          </p:cNvSpPr>
          <p:nvPr>
            <p:ph type="sldNum" sz="quarter" idx="10"/>
          </p:nvPr>
        </p:nvSpPr>
        <p:spPr/>
        <p:txBody>
          <a:bodyPr rtlCol="0"/>
          <a:lstStyle/>
          <a:p>
            <a:pPr rtl="0"/>
            <a:fld id="{09E402A7-5508-4406-AE36-966981DEF291}" type="slidenum">
              <a:rPr lang="en-US" smtClean="0"/>
              <a:t>6</a:t>
            </a:fld>
            <a:endParaRPr lang="en-US"/>
          </a:p>
        </p:txBody>
      </p:sp>
    </p:spTree>
    <p:extLst>
      <p:ext uri="{BB962C8B-B14F-4D97-AF65-F5344CB8AC3E}">
        <p14:creationId xmlns:p14="http://schemas.microsoft.com/office/powerpoint/2010/main" val="274401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Even though bleach is readily available and inexpensive, it does has a dangerous disadvantage. </a:t>
            </a:r>
            <a:endParaRPr lang="en-US" dirty="0"/>
          </a:p>
          <a:p>
            <a:pPr rtl="0"/>
            <a:endParaRPr lang="en-US" dirty="0"/>
          </a:p>
          <a:p>
            <a:pPr marL="228600" indent="-228600" rtl="0">
              <a:buFont typeface="+mj-lt"/>
              <a:buAutoNum type="arabicPeriod"/>
            </a:pPr>
            <a:r>
              <a:rPr lang="es"/>
              <a:t>Bleach is incompatible with many other chemicals. Examples are: ammonia, acids, hydrogen peroxide, some organic solvents, and some metals.</a:t>
            </a:r>
            <a:r>
              <a:rPr lang="en-US" dirty="0"/>
              <a:t/>
            </a:r>
            <a:br>
              <a:rPr lang="en-US" dirty="0"/>
            </a:br>
            <a:endParaRPr lang="en-US" dirty="0"/>
          </a:p>
          <a:p>
            <a:pPr marL="228600" indent="-228600" rtl="0">
              <a:buFont typeface="+mj-lt"/>
              <a:buAutoNum type="arabicPeriod"/>
            </a:pPr>
            <a:r>
              <a:rPr lang="es"/>
              <a:t>Mixing bleach with ammonia releases toxic gases, and the reaction/release may occur violently!</a:t>
            </a:r>
          </a:p>
          <a:p>
            <a:pPr marL="228600" indent="-228600" rtl="0">
              <a:buFont typeface="+mj-lt"/>
              <a:buAutoNum type="arabicPeriod"/>
            </a:pPr>
            <a:endParaRPr lang="en-US" dirty="0"/>
          </a:p>
          <a:p>
            <a:pPr marL="228600" indent="-228600" rtl="0">
              <a:buFont typeface="+mj-lt"/>
              <a:buAutoNum type="arabicPeriod"/>
            </a:pPr>
            <a:r>
              <a:rPr lang="es"/>
              <a:t>Mixing bleach with acid releases chlorine gas! (acids including vinegar and other industrial acids could cause this reaction)</a:t>
            </a:r>
            <a:endParaRPr lang="en-US" dirty="0"/>
          </a:p>
          <a:p>
            <a:pPr marL="228600" indent="-228600" rtl="0">
              <a:buFont typeface="+mj-lt"/>
              <a:buAutoNum type="arabicPeriod"/>
            </a:pPr>
            <a:endParaRPr lang="en-US" dirty="0"/>
          </a:p>
          <a:p>
            <a:pPr marL="0" indent="0" rtl="0">
              <a:buFontTx/>
              <a:buNone/>
            </a:pPr>
            <a:r>
              <a:rPr lang="es"/>
              <a:t>Bleach’s reaction to acids and ammonia produces chlorine and other toxic gases and should be avoided a all times. Employees have been killed breathing the toxic gases produced when bleach is improperly mixed with incompatible chemicals.</a:t>
            </a:r>
            <a:endParaRPr lang="en-US" dirty="0"/>
          </a:p>
          <a:p>
            <a:pPr marL="0" indent="0" rtl="0">
              <a:buFontTx/>
              <a:buNone/>
            </a:pPr>
            <a:endParaRPr lang="en-US" dirty="0"/>
          </a:p>
          <a:p>
            <a:pPr marL="0" indent="0" rtl="0">
              <a:buFontTx/>
              <a:buNone/>
            </a:pPr>
            <a:r>
              <a:rPr lang="es"/>
              <a:t>The SDS is your best source to verify what chemicals are incompatible with bleach.</a:t>
            </a:r>
          </a:p>
          <a:p>
            <a:pPr rtl="0"/>
            <a:endParaRPr lang="en-US" dirty="0"/>
          </a:p>
          <a:p>
            <a:pPr rtl="0"/>
            <a:endParaRPr lang="en-US" dirty="0"/>
          </a:p>
        </p:txBody>
      </p:sp>
      <p:sp>
        <p:nvSpPr>
          <p:cNvPr id="4" name="Slide Number Placeholder 3"/>
          <p:cNvSpPr>
            <a:spLocks noGrp="1"/>
          </p:cNvSpPr>
          <p:nvPr>
            <p:ph type="sldNum" sz="quarter" idx="5"/>
          </p:nvPr>
        </p:nvSpPr>
        <p:spPr/>
        <p:txBody>
          <a:bodyPr rtlCol="0"/>
          <a:lstStyle/>
          <a:p>
            <a:pPr rtl="0"/>
            <a:fld id="{09E402A7-5508-4406-AE36-966981DEF291}" type="slidenum">
              <a:rPr lang="en-US" smtClean="0"/>
              <a:t>7</a:t>
            </a:fld>
            <a:endParaRPr lang="en-US"/>
          </a:p>
        </p:txBody>
      </p:sp>
    </p:spTree>
    <p:extLst>
      <p:ext uri="{BB962C8B-B14F-4D97-AF65-F5344CB8AC3E}">
        <p14:creationId xmlns:p14="http://schemas.microsoft.com/office/powerpoint/2010/main" val="4062006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What are the potential health hazards associated with exposure to bleach and chlorine chemicals? The chemical is slightly corrosive and can irritate the eyes. If you get any of these chemicals in your eyes, get to an eyewash immediately and rinse your eyes! The respiratory systems is also effected by chlorine chemicals and can cause stinging and coughing. It also can irritate or burn the skin. </a:t>
            </a:r>
            <a:endParaRPr lang="en-US" baseline="0" dirty="0"/>
          </a:p>
          <a:p>
            <a:pPr rtl="0"/>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
              <a:t>Finally, if you should experience symptoms of discomfort while working with or around chlorine chemicals, notify your supervisor or employee representative immediately. It is your right to work in an environment free of recognized hazards and you are protected by OSHA for reporting concerns related to health and safety. </a:t>
            </a:r>
          </a:p>
          <a:p>
            <a:pPr rtl="0"/>
            <a:endParaRPr lang="en-US" baseline="0" dirty="0"/>
          </a:p>
          <a:p>
            <a:pPr rtl="0"/>
            <a:endParaRPr lang="en-US" baseline="0" dirty="0"/>
          </a:p>
        </p:txBody>
      </p:sp>
      <p:sp>
        <p:nvSpPr>
          <p:cNvPr id="4" name="Slide Number Placeholder 3"/>
          <p:cNvSpPr>
            <a:spLocks noGrp="1"/>
          </p:cNvSpPr>
          <p:nvPr>
            <p:ph type="sldNum" sz="quarter" idx="10"/>
          </p:nvPr>
        </p:nvSpPr>
        <p:spPr/>
        <p:txBody>
          <a:bodyPr rtlCol="0"/>
          <a:lstStyle/>
          <a:p>
            <a:pPr rtl="0"/>
            <a:fld id="{09E402A7-5508-4406-AE36-966981DEF291}" type="slidenum">
              <a:rPr lang="en-US" smtClean="0"/>
              <a:t>8</a:t>
            </a:fld>
            <a:endParaRPr lang="en-US"/>
          </a:p>
        </p:txBody>
      </p:sp>
    </p:spTree>
    <p:extLst>
      <p:ext uri="{BB962C8B-B14F-4D97-AF65-F5344CB8AC3E}">
        <p14:creationId xmlns:p14="http://schemas.microsoft.com/office/powerpoint/2010/main" val="3529120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67112" y="1557867"/>
            <a:ext cx="6795913" cy="2235200"/>
          </a:xfrm>
        </p:spPr>
        <p:txBody>
          <a:bodyPr rtlCol="0" anchor="b" anchorCtr="0">
            <a:noAutofit/>
          </a:bodyPr>
          <a:lstStyle>
            <a:lvl1pPr algn="l">
              <a:lnSpc>
                <a:spcPts val="3600"/>
              </a:lnSpc>
              <a:defRPr b="1" cap="all" spc="150">
                <a:solidFill>
                  <a:schemeClr val="tx1">
                    <a:lumMod val="50000"/>
                    <a:lumOff val="50000"/>
                  </a:schemeClr>
                </a:solidFill>
              </a:defRPr>
            </a:lvl1pPr>
          </a:lstStyle>
          <a:p>
            <a:pPr rtl="0"/>
            <a:r>
              <a:rPr lang="es"/>
              <a:t>Click to edit Master title style</a:t>
            </a:r>
            <a:endParaRPr lang="en-US" dirty="0"/>
          </a:p>
        </p:txBody>
      </p:sp>
      <p:sp>
        <p:nvSpPr>
          <p:cNvPr id="3" name="Subtitle 2"/>
          <p:cNvSpPr>
            <a:spLocks noGrp="1"/>
          </p:cNvSpPr>
          <p:nvPr>
            <p:ph type="subTitle" idx="1"/>
          </p:nvPr>
        </p:nvSpPr>
        <p:spPr>
          <a:xfrm>
            <a:off x="4967110" y="4275669"/>
            <a:ext cx="6795913" cy="1202267"/>
          </a:xfrm>
        </p:spPr>
        <p:txBody>
          <a:bodyPr rtlCol="0">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rtl="0"/>
            <a:r>
              <a:rPr lang="es"/>
              <a:t>Click to edit Master subtitle style</a:t>
            </a:r>
            <a:endParaRPr lang="en-US" dirty="0"/>
          </a:p>
        </p:txBody>
      </p:sp>
      <p:sp>
        <p:nvSpPr>
          <p:cNvPr id="4" name="Slide Number Placeholder 3"/>
          <p:cNvSpPr>
            <a:spLocks noGrp="1"/>
          </p:cNvSpPr>
          <p:nvPr>
            <p:ph type="sldNum" sz="quarter" idx="10"/>
          </p:nvPr>
        </p:nvSpPr>
        <p:spPr/>
        <p:txBody>
          <a:bodyPr rtlCol="0"/>
          <a:lstStyle/>
          <a:p>
            <a:pPr rtl="0"/>
            <a:fld id="{FFA60469-914C-4FF9-A0F5-6DA2EDEFC336}" type="slidenum">
              <a:rPr lang="en-US" smtClean="0"/>
              <a:t>‹#›</a:t>
            </a:fld>
            <a:endParaRPr lang="en-US" dirty="0"/>
          </a:p>
        </p:txBody>
      </p:sp>
    </p:spTree>
    <p:extLst>
      <p:ext uri="{BB962C8B-B14F-4D97-AF65-F5344CB8AC3E}">
        <p14:creationId xmlns:p14="http://schemas.microsoft.com/office/powerpoint/2010/main" val="276013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7112" y="1557867"/>
            <a:ext cx="6795913" cy="2235200"/>
          </a:xfrm>
        </p:spPr>
        <p:txBody>
          <a:bodyPr rtlCol="0" anchor="b" anchorCtr="0">
            <a:noAutofit/>
          </a:bodyPr>
          <a:lstStyle>
            <a:lvl1pPr algn="l">
              <a:lnSpc>
                <a:spcPts val="3600"/>
              </a:lnSpc>
              <a:defRPr b="1" cap="all" spc="150">
                <a:solidFill>
                  <a:schemeClr val="tx1">
                    <a:lumMod val="50000"/>
                    <a:lumOff val="50000"/>
                  </a:schemeClr>
                </a:solidFill>
              </a:defRPr>
            </a:lvl1pPr>
          </a:lstStyle>
          <a:p>
            <a:pPr rtl="0"/>
            <a:r>
              <a:rPr lang="es"/>
              <a:t>Click to edit Master title SLIDE</a:t>
            </a:r>
          </a:p>
        </p:txBody>
      </p:sp>
      <p:sp>
        <p:nvSpPr>
          <p:cNvPr id="3" name="Subtitle 2"/>
          <p:cNvSpPr>
            <a:spLocks noGrp="1"/>
          </p:cNvSpPr>
          <p:nvPr>
            <p:ph type="subTitle" idx="1"/>
          </p:nvPr>
        </p:nvSpPr>
        <p:spPr>
          <a:xfrm>
            <a:off x="4967110" y="4275669"/>
            <a:ext cx="6795913" cy="1202267"/>
          </a:xfrm>
        </p:spPr>
        <p:txBody>
          <a:bodyPr rtlCol="0">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rtl="0"/>
            <a:r>
              <a:rPr lang="es"/>
              <a:t>Click to edit Master subtitle style</a:t>
            </a:r>
            <a:endParaRPr lang="en-US" dirty="0"/>
          </a:p>
        </p:txBody>
      </p:sp>
      <p:sp>
        <p:nvSpPr>
          <p:cNvPr id="4" name="Slide Number Placeholder 3"/>
          <p:cNvSpPr>
            <a:spLocks noGrp="1"/>
          </p:cNvSpPr>
          <p:nvPr>
            <p:ph type="sldNum" sz="quarter" idx="10"/>
          </p:nvPr>
        </p:nvSpPr>
        <p:spPr/>
        <p:txBody>
          <a:bodyPr rtlCol="0"/>
          <a:lstStyle/>
          <a:p>
            <a:pPr rtl="0"/>
            <a:fld id="{FFA60469-914C-4FF9-A0F5-6DA2EDEFC336}" type="slidenum">
              <a:rPr lang="en-US" smtClean="0"/>
              <a:t>‹#›</a:t>
            </a:fld>
            <a:endParaRPr lang="en-US" dirty="0"/>
          </a:p>
        </p:txBody>
      </p:sp>
    </p:spTree>
    <p:extLst>
      <p:ext uri="{BB962C8B-B14F-4D97-AF65-F5344CB8AC3E}">
        <p14:creationId xmlns:p14="http://schemas.microsoft.com/office/powerpoint/2010/main" val="89714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7112" y="1557867"/>
            <a:ext cx="6795913" cy="2235200"/>
          </a:xfrm>
        </p:spPr>
        <p:txBody>
          <a:bodyPr rtlCol="0" anchor="b" anchorCtr="0">
            <a:noAutofit/>
          </a:bodyPr>
          <a:lstStyle>
            <a:lvl1pPr algn="l">
              <a:lnSpc>
                <a:spcPts val="3600"/>
              </a:lnSpc>
              <a:defRPr b="1" cap="all" spc="150">
                <a:solidFill>
                  <a:schemeClr val="tx1">
                    <a:lumMod val="50000"/>
                    <a:lumOff val="50000"/>
                  </a:schemeClr>
                </a:solidFill>
              </a:defRPr>
            </a:lvl1pPr>
          </a:lstStyle>
          <a:p>
            <a:pPr rtl="0"/>
            <a:r>
              <a:rPr lang="es"/>
              <a:t>Click to edit Master title SLIDE</a:t>
            </a:r>
          </a:p>
        </p:txBody>
      </p:sp>
      <p:sp>
        <p:nvSpPr>
          <p:cNvPr id="3" name="Subtitle 2"/>
          <p:cNvSpPr>
            <a:spLocks noGrp="1"/>
          </p:cNvSpPr>
          <p:nvPr>
            <p:ph type="subTitle" idx="1"/>
          </p:nvPr>
        </p:nvSpPr>
        <p:spPr>
          <a:xfrm>
            <a:off x="4967110" y="4275669"/>
            <a:ext cx="6795913" cy="1202267"/>
          </a:xfrm>
        </p:spPr>
        <p:txBody>
          <a:bodyPr rtlCol="0">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rtl="0"/>
            <a:r>
              <a:rPr lang="es"/>
              <a:t>Click to edit Master subtitle style</a:t>
            </a:r>
            <a:endParaRPr lang="en-US" dirty="0"/>
          </a:p>
        </p:txBody>
      </p:sp>
      <p:sp>
        <p:nvSpPr>
          <p:cNvPr id="4" name="Slide Number Placeholder 3"/>
          <p:cNvSpPr>
            <a:spLocks noGrp="1"/>
          </p:cNvSpPr>
          <p:nvPr>
            <p:ph type="sldNum" sz="quarter" idx="10"/>
          </p:nvPr>
        </p:nvSpPr>
        <p:spPr/>
        <p:txBody>
          <a:bodyPr rtlCol="0"/>
          <a:lstStyle/>
          <a:p>
            <a:pPr rtl="0"/>
            <a:fld id="{FFA60469-914C-4FF9-A0F5-6DA2EDEFC336}" type="slidenum">
              <a:rPr lang="en-US" smtClean="0"/>
              <a:t>‹#›</a:t>
            </a:fld>
            <a:endParaRPr lang="en-US" dirty="0"/>
          </a:p>
        </p:txBody>
      </p:sp>
    </p:spTree>
    <p:extLst>
      <p:ext uri="{BB962C8B-B14F-4D97-AF65-F5344CB8AC3E}">
        <p14:creationId xmlns:p14="http://schemas.microsoft.com/office/powerpoint/2010/main" val="140188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1490133"/>
            <a:ext cx="11774311" cy="4673600"/>
          </a:xfrm>
        </p:spPr>
        <p:txBody>
          <a:bodyPr rtlCol="0">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rtl="0"/>
            <a:r>
              <a:rPr lang="es"/>
              <a:t>Edit Master text styles</a:t>
            </a:r>
          </a:p>
          <a:p>
            <a:pPr lvl="1" rtl="0"/>
            <a:r>
              <a:rPr lang="es"/>
              <a:t>Second level</a:t>
            </a:r>
          </a:p>
          <a:p>
            <a:pPr lvl="2" rtl="0"/>
            <a:r>
              <a:rPr lang="es"/>
              <a:t>Third level</a:t>
            </a:r>
          </a:p>
        </p:txBody>
      </p:sp>
      <p:sp>
        <p:nvSpPr>
          <p:cNvPr id="7" name="Title 6"/>
          <p:cNvSpPr>
            <a:spLocks noGrp="1"/>
          </p:cNvSpPr>
          <p:nvPr>
            <p:ph type="title"/>
          </p:nvPr>
        </p:nvSpPr>
        <p:spPr/>
        <p:txBody>
          <a:bodyPr rtlCol="0"/>
          <a:lstStyle/>
          <a:p>
            <a:pPr rtl="0"/>
            <a:r>
              <a:rPr lang="es"/>
              <a:t>Click to edit Master title style</a:t>
            </a:r>
            <a:endParaRPr lang="en-US" dirty="0"/>
          </a:p>
        </p:txBody>
      </p:sp>
      <p:sp>
        <p:nvSpPr>
          <p:cNvPr id="5" name="Slide Number Placeholder 4"/>
          <p:cNvSpPr>
            <a:spLocks noGrp="1"/>
          </p:cNvSpPr>
          <p:nvPr>
            <p:ph type="sldNum" sz="quarter" idx="10"/>
          </p:nvPr>
        </p:nvSpPr>
        <p:spPr/>
        <p:txBody>
          <a:bodyPr rtlCol="0"/>
          <a:lstStyle>
            <a:lvl1pPr algn="ctr">
              <a:defRPr/>
            </a:lvl1pPr>
          </a:lstStyle>
          <a:p>
            <a:pPr rtl="0"/>
            <a:fld id="{FB058376-4A76-4B15-8153-B0B2EE62D14C}" type="slidenum">
              <a:rPr lang="en-US" smtClean="0"/>
              <a:pPr/>
              <a:t>‹#›</a:t>
            </a:fld>
            <a:endParaRPr lang="en-US"/>
          </a:p>
        </p:txBody>
      </p:sp>
    </p:spTree>
    <p:extLst>
      <p:ext uri="{BB962C8B-B14F-4D97-AF65-F5344CB8AC3E}">
        <p14:creationId xmlns:p14="http://schemas.microsoft.com/office/powerpoint/2010/main" val="230709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p>
        </p:txBody>
      </p:sp>
      <p:sp>
        <p:nvSpPr>
          <p:cNvPr id="3" name="Slide Number Placeholder 2"/>
          <p:cNvSpPr>
            <a:spLocks noGrp="1"/>
          </p:cNvSpPr>
          <p:nvPr>
            <p:ph type="sldNum" sz="quarter" idx="10"/>
          </p:nvPr>
        </p:nvSpPr>
        <p:spPr/>
        <p:txBody>
          <a:bodyPr rtlCol="0"/>
          <a:lstStyle>
            <a:lvl1pPr algn="ctr">
              <a:defRPr/>
            </a:lvl1pPr>
          </a:lstStyle>
          <a:p>
            <a:pPr rtl="0"/>
            <a:fld id="{FB058376-4A76-4B15-8153-B0B2EE62D14C}" type="slidenum">
              <a:rPr lang="en-US" smtClean="0"/>
              <a:pPr/>
              <a:t>‹#›</a:t>
            </a:fld>
            <a:endParaRPr lang="en-US"/>
          </a:p>
        </p:txBody>
      </p:sp>
    </p:spTree>
    <p:extLst>
      <p:ext uri="{BB962C8B-B14F-4D97-AF65-F5344CB8AC3E}">
        <p14:creationId xmlns:p14="http://schemas.microsoft.com/office/powerpoint/2010/main" val="3720386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3600"/>
            </a:lvl1pPr>
          </a:lstStyle>
          <a:p>
            <a:pPr rtl="0"/>
            <a:r>
              <a:rPr lang="es"/>
              <a:t>Click to edit Master title style</a:t>
            </a:r>
          </a:p>
        </p:txBody>
      </p:sp>
      <p:sp>
        <p:nvSpPr>
          <p:cNvPr id="3" name="Content Placeholder 2"/>
          <p:cNvSpPr>
            <a:spLocks noGrp="1"/>
          </p:cNvSpPr>
          <p:nvPr>
            <p:ph sz="half" idx="1"/>
          </p:nvPr>
        </p:nvSpPr>
        <p:spPr>
          <a:xfrm>
            <a:off x="282224" y="1456270"/>
            <a:ext cx="5633155" cy="4765611"/>
          </a:xfrm>
        </p:spPr>
        <p:txBody>
          <a:bodyPr lIns="274320" rIns="274320" rtlCol="0"/>
          <a:lstStyle>
            <a:lvl1pPr marL="285750" indent="-285750">
              <a:spcAft>
                <a:spcPts val="450"/>
              </a:spcAft>
              <a:buFont typeface="Arial" panose="020B0604020202020204" pitchFamily="34" charset="0"/>
              <a:buChar char="•"/>
              <a:defRPr sz="3200">
                <a:solidFill>
                  <a:schemeClr val="bg1"/>
                </a:solidFill>
              </a:defRPr>
            </a:lvl1pPr>
            <a:lvl2pPr marL="700088" indent="-393700">
              <a:spcAft>
                <a:spcPts val="450"/>
              </a:spcAft>
              <a:buFont typeface="Courier New" panose="02070309020205020404" pitchFamily="49" charset="0"/>
              <a:buChar char="o"/>
              <a:tabLst/>
              <a:defRPr sz="2800">
                <a:solidFill>
                  <a:schemeClr val="bg1"/>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rtl="0"/>
            <a:r>
              <a:rPr lang="es"/>
              <a:t>Edit Master text styles</a:t>
            </a:r>
          </a:p>
          <a:p>
            <a:pPr lvl="1" rtl="0"/>
            <a:r>
              <a:rPr lang="es"/>
              <a:t>Second level</a:t>
            </a:r>
          </a:p>
        </p:txBody>
      </p:sp>
      <p:sp>
        <p:nvSpPr>
          <p:cNvPr id="4" name="Content Placeholder 3"/>
          <p:cNvSpPr>
            <a:spLocks noGrp="1"/>
          </p:cNvSpPr>
          <p:nvPr>
            <p:ph sz="half" idx="2"/>
          </p:nvPr>
        </p:nvSpPr>
        <p:spPr>
          <a:xfrm>
            <a:off x="6333067" y="1456270"/>
            <a:ext cx="5475111" cy="4765611"/>
          </a:xfrm>
        </p:spPr>
        <p:txBody>
          <a:bodyPr lIns="274320" rIns="274320" rtlCol="0"/>
          <a:lstStyle>
            <a:lvl1pPr marL="239713" indent="-239713">
              <a:spcAft>
                <a:spcPts val="450"/>
              </a:spcAft>
              <a:buFont typeface="Arial" panose="020B0604020202020204" pitchFamily="34" charset="0"/>
              <a:buChar char="•"/>
              <a:tabLst/>
              <a:defRPr sz="3200">
                <a:solidFill>
                  <a:schemeClr val="bg1"/>
                </a:solidFill>
              </a:defRPr>
            </a:lvl1pPr>
            <a:lvl2pPr marL="635000" indent="-328613">
              <a:spcAft>
                <a:spcPts val="450"/>
              </a:spcAft>
              <a:buFont typeface="Courier New" panose="02070309020205020404" pitchFamily="49" charset="0"/>
              <a:buChar char="o"/>
              <a:tabLst/>
              <a:defRPr sz="2800">
                <a:solidFill>
                  <a:schemeClr val="bg1"/>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rtl="0"/>
            <a:r>
              <a:rPr lang="es"/>
              <a:t>Edit Master text styles</a:t>
            </a:r>
          </a:p>
          <a:p>
            <a:pPr lvl="1" rtl="0"/>
            <a:r>
              <a:rPr lang="es"/>
              <a:t>Second level</a:t>
            </a:r>
          </a:p>
        </p:txBody>
      </p:sp>
      <p:sp>
        <p:nvSpPr>
          <p:cNvPr id="5" name="Slide Number Placeholder 4"/>
          <p:cNvSpPr>
            <a:spLocks noGrp="1"/>
          </p:cNvSpPr>
          <p:nvPr>
            <p:ph type="sldNum" sz="quarter" idx="10"/>
          </p:nvPr>
        </p:nvSpPr>
        <p:spPr/>
        <p:txBody>
          <a:bodyPr rtlCol="0"/>
          <a:lstStyle>
            <a:lvl1pPr algn="ctr">
              <a:defRPr/>
            </a:lvl1pPr>
          </a:lstStyle>
          <a:p>
            <a:pPr rtl="0"/>
            <a:fld id="{FB058376-4A76-4B15-8153-B0B2EE62D14C}" type="slidenum">
              <a:rPr lang="en-US" smtClean="0"/>
              <a:pPr/>
              <a:t>‹#›</a:t>
            </a:fld>
            <a:endParaRPr lang="en-US"/>
          </a:p>
        </p:txBody>
      </p:sp>
    </p:spTree>
    <p:extLst>
      <p:ext uri="{BB962C8B-B14F-4D97-AF65-F5344CB8AC3E}">
        <p14:creationId xmlns:p14="http://schemas.microsoft.com/office/powerpoint/2010/main" val="666437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p>
        </p:txBody>
      </p:sp>
      <p:sp>
        <p:nvSpPr>
          <p:cNvPr id="3" name="Picture Placeholder 3"/>
          <p:cNvSpPr>
            <a:spLocks noGrp="1"/>
          </p:cNvSpPr>
          <p:nvPr>
            <p:ph type="pic" sz="quarter" idx="10"/>
          </p:nvPr>
        </p:nvSpPr>
        <p:spPr>
          <a:xfrm>
            <a:off x="417692" y="1278466"/>
            <a:ext cx="5508977" cy="2346178"/>
          </a:xfrm>
        </p:spPr>
        <p:txBody>
          <a:bodyPr rtlCol="0"/>
          <a:lstStyle/>
          <a:p>
            <a:pPr rtl="0"/>
            <a:r>
              <a:rPr lang="es"/>
              <a:t>Click icon to add picture</a:t>
            </a:r>
          </a:p>
        </p:txBody>
      </p:sp>
      <p:sp>
        <p:nvSpPr>
          <p:cNvPr id="4" name="Picture Placeholder 3"/>
          <p:cNvSpPr>
            <a:spLocks noGrp="1"/>
          </p:cNvSpPr>
          <p:nvPr>
            <p:ph type="pic" sz="quarter" idx="11"/>
          </p:nvPr>
        </p:nvSpPr>
        <p:spPr>
          <a:xfrm>
            <a:off x="6197602" y="1278469"/>
            <a:ext cx="5565423" cy="2346177"/>
          </a:xfrm>
        </p:spPr>
        <p:txBody>
          <a:bodyPr rtlCol="0"/>
          <a:lstStyle/>
          <a:p>
            <a:pPr rtl="0"/>
            <a:r>
              <a:rPr lang="es"/>
              <a:t>Click icon to add picture</a:t>
            </a:r>
          </a:p>
        </p:txBody>
      </p:sp>
      <p:sp>
        <p:nvSpPr>
          <p:cNvPr id="5" name="Picture Placeholder 3"/>
          <p:cNvSpPr>
            <a:spLocks noGrp="1"/>
          </p:cNvSpPr>
          <p:nvPr>
            <p:ph type="pic" sz="quarter" idx="12"/>
          </p:nvPr>
        </p:nvSpPr>
        <p:spPr>
          <a:xfrm>
            <a:off x="417692" y="3793066"/>
            <a:ext cx="5508977" cy="2451334"/>
          </a:xfrm>
        </p:spPr>
        <p:txBody>
          <a:bodyPr rtlCol="0"/>
          <a:lstStyle/>
          <a:p>
            <a:pPr rtl="0"/>
            <a:r>
              <a:rPr lang="es"/>
              <a:t>Click icon to add picture</a:t>
            </a:r>
          </a:p>
        </p:txBody>
      </p:sp>
      <p:sp>
        <p:nvSpPr>
          <p:cNvPr id="6" name="Picture Placeholder 3"/>
          <p:cNvSpPr>
            <a:spLocks noGrp="1"/>
          </p:cNvSpPr>
          <p:nvPr>
            <p:ph type="pic" sz="quarter" idx="13"/>
          </p:nvPr>
        </p:nvSpPr>
        <p:spPr>
          <a:xfrm>
            <a:off x="6197602" y="3793069"/>
            <a:ext cx="5565423" cy="2451333"/>
          </a:xfrm>
        </p:spPr>
        <p:txBody>
          <a:bodyPr rtlCol="0"/>
          <a:lstStyle/>
          <a:p>
            <a:pPr rtl="0"/>
            <a:r>
              <a:rPr lang="es"/>
              <a:t>Click icon to add picture</a:t>
            </a:r>
          </a:p>
        </p:txBody>
      </p:sp>
      <p:sp>
        <p:nvSpPr>
          <p:cNvPr id="7" name="Slide Number Placeholder 6"/>
          <p:cNvSpPr>
            <a:spLocks noGrp="1"/>
          </p:cNvSpPr>
          <p:nvPr>
            <p:ph type="sldNum" sz="quarter" idx="14"/>
          </p:nvPr>
        </p:nvSpPr>
        <p:spPr/>
        <p:txBody>
          <a:bodyPr rtlCol="0"/>
          <a:lstStyle>
            <a:lvl1pPr algn="ctr">
              <a:defRPr/>
            </a:lvl1pPr>
          </a:lstStyle>
          <a:p>
            <a:pPr rtl="0"/>
            <a:fld id="{FB058376-4A76-4B15-8153-B0B2EE62D14C}" type="slidenum">
              <a:rPr lang="en-US" smtClean="0"/>
              <a:pPr/>
              <a:t>‹#›</a:t>
            </a:fld>
            <a:endParaRPr lang="en-US"/>
          </a:p>
        </p:txBody>
      </p:sp>
    </p:spTree>
    <p:extLst>
      <p:ext uri="{BB962C8B-B14F-4D97-AF65-F5344CB8AC3E}">
        <p14:creationId xmlns:p14="http://schemas.microsoft.com/office/powerpoint/2010/main" val="3650455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p>
        </p:txBody>
      </p:sp>
      <p:sp>
        <p:nvSpPr>
          <p:cNvPr id="4" name="Picture Placeholder 3"/>
          <p:cNvSpPr>
            <a:spLocks noGrp="1"/>
          </p:cNvSpPr>
          <p:nvPr>
            <p:ph type="pic" sz="quarter" idx="10"/>
          </p:nvPr>
        </p:nvSpPr>
        <p:spPr>
          <a:xfrm>
            <a:off x="293512" y="1303867"/>
            <a:ext cx="3725333" cy="1425618"/>
          </a:xfrm>
        </p:spPr>
        <p:txBody>
          <a:bodyPr rtlCol="0"/>
          <a:lstStyle/>
          <a:p>
            <a:pPr rtl="0"/>
            <a:r>
              <a:rPr lang="es"/>
              <a:t>Click icon to add picture</a:t>
            </a:r>
          </a:p>
        </p:txBody>
      </p:sp>
      <p:sp>
        <p:nvSpPr>
          <p:cNvPr id="6" name="Picture Placeholder 3"/>
          <p:cNvSpPr>
            <a:spLocks noGrp="1"/>
          </p:cNvSpPr>
          <p:nvPr>
            <p:ph type="pic" sz="quarter" idx="12"/>
          </p:nvPr>
        </p:nvSpPr>
        <p:spPr>
          <a:xfrm>
            <a:off x="8123702" y="1303867"/>
            <a:ext cx="3763500" cy="1425618"/>
          </a:xfrm>
        </p:spPr>
        <p:txBody>
          <a:bodyPr rtlCol="0"/>
          <a:lstStyle/>
          <a:p>
            <a:pPr rtl="0"/>
            <a:r>
              <a:rPr lang="es"/>
              <a:t>Click icon to add picture</a:t>
            </a:r>
          </a:p>
        </p:txBody>
      </p:sp>
      <p:sp>
        <p:nvSpPr>
          <p:cNvPr id="7" name="Picture Placeholder 3"/>
          <p:cNvSpPr>
            <a:spLocks noGrp="1"/>
          </p:cNvSpPr>
          <p:nvPr>
            <p:ph type="pic" sz="quarter" idx="13"/>
          </p:nvPr>
        </p:nvSpPr>
        <p:spPr>
          <a:xfrm>
            <a:off x="4176889" y="1303867"/>
            <a:ext cx="3804355" cy="1425618"/>
          </a:xfrm>
        </p:spPr>
        <p:txBody>
          <a:bodyPr rtlCol="0"/>
          <a:lstStyle/>
          <a:p>
            <a:pPr rtl="0"/>
            <a:r>
              <a:rPr lang="es"/>
              <a:t>Click icon to add picture</a:t>
            </a:r>
          </a:p>
        </p:txBody>
      </p:sp>
      <p:sp>
        <p:nvSpPr>
          <p:cNvPr id="8" name="Picture Placeholder 3"/>
          <p:cNvSpPr>
            <a:spLocks noGrp="1"/>
          </p:cNvSpPr>
          <p:nvPr>
            <p:ph type="pic" sz="quarter" idx="14"/>
          </p:nvPr>
        </p:nvSpPr>
        <p:spPr>
          <a:xfrm>
            <a:off x="293512" y="2878670"/>
            <a:ext cx="3725333" cy="1582257"/>
          </a:xfrm>
        </p:spPr>
        <p:txBody>
          <a:bodyPr rtlCol="0"/>
          <a:lstStyle/>
          <a:p>
            <a:pPr rtl="0"/>
            <a:r>
              <a:rPr lang="es"/>
              <a:t>Click icon to add picture</a:t>
            </a:r>
          </a:p>
        </p:txBody>
      </p:sp>
      <p:sp>
        <p:nvSpPr>
          <p:cNvPr id="9" name="Picture Placeholder 3"/>
          <p:cNvSpPr>
            <a:spLocks noGrp="1"/>
          </p:cNvSpPr>
          <p:nvPr>
            <p:ph type="pic" sz="quarter" idx="15"/>
          </p:nvPr>
        </p:nvSpPr>
        <p:spPr>
          <a:xfrm>
            <a:off x="8123702" y="2878670"/>
            <a:ext cx="3763500" cy="1582257"/>
          </a:xfrm>
        </p:spPr>
        <p:txBody>
          <a:bodyPr rtlCol="0"/>
          <a:lstStyle/>
          <a:p>
            <a:pPr rtl="0"/>
            <a:r>
              <a:rPr lang="es"/>
              <a:t>Click icon to add picture</a:t>
            </a:r>
          </a:p>
        </p:txBody>
      </p:sp>
      <p:sp>
        <p:nvSpPr>
          <p:cNvPr id="10" name="Picture Placeholder 3"/>
          <p:cNvSpPr>
            <a:spLocks noGrp="1"/>
          </p:cNvSpPr>
          <p:nvPr>
            <p:ph type="pic" sz="quarter" idx="16"/>
          </p:nvPr>
        </p:nvSpPr>
        <p:spPr>
          <a:xfrm>
            <a:off x="4161300" y="2878670"/>
            <a:ext cx="3819944" cy="1582257"/>
          </a:xfrm>
        </p:spPr>
        <p:txBody>
          <a:bodyPr rtlCol="0"/>
          <a:lstStyle/>
          <a:p>
            <a:pPr rtl="0"/>
            <a:r>
              <a:rPr lang="es"/>
              <a:t>Click icon to add picture</a:t>
            </a:r>
          </a:p>
        </p:txBody>
      </p:sp>
      <p:sp>
        <p:nvSpPr>
          <p:cNvPr id="11" name="Picture Placeholder 3"/>
          <p:cNvSpPr>
            <a:spLocks noGrp="1"/>
          </p:cNvSpPr>
          <p:nvPr>
            <p:ph type="pic" sz="quarter" idx="17"/>
          </p:nvPr>
        </p:nvSpPr>
        <p:spPr>
          <a:xfrm>
            <a:off x="293512" y="4610109"/>
            <a:ext cx="3725333" cy="1575415"/>
          </a:xfrm>
        </p:spPr>
        <p:txBody>
          <a:bodyPr rtlCol="0"/>
          <a:lstStyle/>
          <a:p>
            <a:pPr rtl="0"/>
            <a:r>
              <a:rPr lang="es"/>
              <a:t>Click icon to add picture</a:t>
            </a:r>
          </a:p>
        </p:txBody>
      </p:sp>
      <p:sp>
        <p:nvSpPr>
          <p:cNvPr id="12" name="Picture Placeholder 3"/>
          <p:cNvSpPr>
            <a:spLocks noGrp="1"/>
          </p:cNvSpPr>
          <p:nvPr>
            <p:ph type="pic" sz="quarter" idx="18"/>
          </p:nvPr>
        </p:nvSpPr>
        <p:spPr>
          <a:xfrm>
            <a:off x="8123702" y="4610109"/>
            <a:ext cx="3763500" cy="1575415"/>
          </a:xfrm>
        </p:spPr>
        <p:txBody>
          <a:bodyPr rtlCol="0"/>
          <a:lstStyle/>
          <a:p>
            <a:pPr rtl="0"/>
            <a:r>
              <a:rPr lang="es"/>
              <a:t>Click icon to add picture</a:t>
            </a:r>
          </a:p>
        </p:txBody>
      </p:sp>
      <p:sp>
        <p:nvSpPr>
          <p:cNvPr id="13" name="Picture Placeholder 3"/>
          <p:cNvSpPr>
            <a:spLocks noGrp="1"/>
          </p:cNvSpPr>
          <p:nvPr>
            <p:ph type="pic" sz="quarter" idx="19"/>
          </p:nvPr>
        </p:nvSpPr>
        <p:spPr>
          <a:xfrm>
            <a:off x="4161300" y="4610109"/>
            <a:ext cx="3819944" cy="1575415"/>
          </a:xfrm>
        </p:spPr>
        <p:txBody>
          <a:bodyPr rtlCol="0"/>
          <a:lstStyle/>
          <a:p>
            <a:pPr rtl="0"/>
            <a:r>
              <a:rPr lang="es"/>
              <a:t>Click icon to add picture</a:t>
            </a:r>
          </a:p>
        </p:txBody>
      </p:sp>
      <p:sp>
        <p:nvSpPr>
          <p:cNvPr id="3" name="Slide Number Placeholder 2"/>
          <p:cNvSpPr>
            <a:spLocks noGrp="1"/>
          </p:cNvSpPr>
          <p:nvPr>
            <p:ph type="sldNum" sz="quarter" idx="20"/>
          </p:nvPr>
        </p:nvSpPr>
        <p:spPr/>
        <p:txBody>
          <a:bodyPr rtlCol="0"/>
          <a:lstStyle>
            <a:lvl1pPr algn="ctr">
              <a:defRPr/>
            </a:lvl1pPr>
          </a:lstStyle>
          <a:p>
            <a:pPr rtl="0"/>
            <a:fld id="{FB058376-4A76-4B15-8153-B0B2EE62D14C}" type="slidenum">
              <a:rPr lang="en-US" smtClean="0"/>
              <a:pPr/>
              <a:t>‹#›</a:t>
            </a:fld>
            <a:endParaRPr lang="en-US"/>
          </a:p>
        </p:txBody>
      </p:sp>
    </p:spTree>
    <p:extLst>
      <p:ext uri="{BB962C8B-B14F-4D97-AF65-F5344CB8AC3E}">
        <p14:creationId xmlns:p14="http://schemas.microsoft.com/office/powerpoint/2010/main" val="379763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p>
        </p:txBody>
      </p:sp>
      <p:sp>
        <p:nvSpPr>
          <p:cNvPr id="3" name="Slide Number Placeholder 2"/>
          <p:cNvSpPr>
            <a:spLocks noGrp="1"/>
          </p:cNvSpPr>
          <p:nvPr>
            <p:ph type="sldNum" sz="quarter" idx="10"/>
          </p:nvPr>
        </p:nvSpPr>
        <p:spPr/>
        <p:txBody>
          <a:bodyPr rtlCol="0"/>
          <a:lstStyle>
            <a:lvl1pPr algn="ctr">
              <a:defRPr/>
            </a:lvl1pPr>
          </a:lstStyle>
          <a:p>
            <a:pPr rtl="0"/>
            <a:fld id="{FB058376-4A76-4B15-8153-B0B2EE62D14C}" type="slidenum">
              <a:rPr lang="en-US" smtClean="0"/>
              <a:pPr/>
              <a:t>‹#›</a:t>
            </a:fld>
            <a:endParaRPr lang="en-US"/>
          </a:p>
        </p:txBody>
      </p:sp>
    </p:spTree>
    <p:extLst>
      <p:ext uri="{BB962C8B-B14F-4D97-AF65-F5344CB8AC3E}">
        <p14:creationId xmlns:p14="http://schemas.microsoft.com/office/powerpoint/2010/main" val="2276515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67112" y="1557867"/>
            <a:ext cx="6795913" cy="2235200"/>
          </a:xfrm>
        </p:spPr>
        <p:txBody>
          <a:bodyPr rtlCol="0" anchor="b" anchorCtr="0">
            <a:noAutofit/>
          </a:bodyPr>
          <a:lstStyle>
            <a:lvl1pPr algn="l">
              <a:lnSpc>
                <a:spcPts val="3600"/>
              </a:lnSpc>
              <a:defRPr b="1" cap="all" spc="150">
                <a:solidFill>
                  <a:schemeClr val="tx1"/>
                </a:solidFill>
              </a:defRPr>
            </a:lvl1pPr>
          </a:lstStyle>
          <a:p>
            <a:pPr rtl="0"/>
            <a:r>
              <a:rPr lang="es"/>
              <a:t>Click to edit Master title style</a:t>
            </a:r>
          </a:p>
        </p:txBody>
      </p:sp>
      <p:sp>
        <p:nvSpPr>
          <p:cNvPr id="3" name="Subtitle 2"/>
          <p:cNvSpPr>
            <a:spLocks noGrp="1"/>
          </p:cNvSpPr>
          <p:nvPr>
            <p:ph type="subTitle" idx="1"/>
          </p:nvPr>
        </p:nvSpPr>
        <p:spPr>
          <a:xfrm>
            <a:off x="4967110" y="4275669"/>
            <a:ext cx="6795913" cy="1202267"/>
          </a:xfrm>
        </p:spPr>
        <p:txBody>
          <a:bodyPr rtlCol="0">
            <a:noAutofit/>
          </a:bodyPr>
          <a:lstStyle>
            <a:lvl1pPr marL="0" indent="0" algn="l">
              <a:lnSpc>
                <a:spcPts val="2100"/>
              </a:lnSpc>
              <a:buNone/>
              <a:defRPr sz="1800" cap="all" spc="3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rtl="0"/>
            <a:r>
              <a:rPr lang="es"/>
              <a:t>Click to edit Master subtitle style</a:t>
            </a:r>
          </a:p>
        </p:txBody>
      </p:sp>
      <p:sp>
        <p:nvSpPr>
          <p:cNvPr id="4" name="Slide Number Placeholder 3"/>
          <p:cNvSpPr>
            <a:spLocks noGrp="1"/>
          </p:cNvSpPr>
          <p:nvPr>
            <p:ph type="sldNum" sz="quarter" idx="10"/>
          </p:nvPr>
        </p:nvSpPr>
        <p:spPr/>
        <p:txBody>
          <a:bodyPr rtlCol="0"/>
          <a:lstStyle/>
          <a:p>
            <a:pPr rtl="0"/>
            <a:fld id="{FFA60469-914C-4FF9-A0F5-6DA2EDEFC336}" type="slidenum">
              <a:rPr lang="en-US" smtClean="0"/>
              <a:t>‹#›</a:t>
            </a:fld>
            <a:endParaRPr lang="en-US" dirty="0"/>
          </a:p>
        </p:txBody>
      </p:sp>
    </p:spTree>
    <p:extLst>
      <p:ext uri="{BB962C8B-B14F-4D97-AF65-F5344CB8AC3E}">
        <p14:creationId xmlns:p14="http://schemas.microsoft.com/office/powerpoint/2010/main" val="23777789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128000" cy="1143000"/>
          </a:xfrm>
          <a:prstGeom prst="rect">
            <a:avLst/>
          </a:prstGeom>
        </p:spPr>
        <p:txBody>
          <a:bodyPr vert="horz" lIns="91440" tIns="45720" rIns="91440" bIns="45720" rtlCol="0" anchor="ctr">
            <a:normAutofit/>
          </a:bodyPr>
          <a:lstStyle/>
          <a:p>
            <a:pPr rtl="0"/>
            <a:r>
              <a:rPr lang="e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rtl="0"/>
            <a:r>
              <a:rPr lang="es"/>
              <a:t>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Slide Number Placeholder 3"/>
          <p:cNvSpPr>
            <a:spLocks noGrp="1"/>
          </p:cNvSpPr>
          <p:nvPr>
            <p:ph type="sldNum" sz="quarter" idx="4"/>
          </p:nvPr>
        </p:nvSpPr>
        <p:spPr>
          <a:xfrm>
            <a:off x="11582400" y="6492875"/>
            <a:ext cx="496330" cy="365125"/>
          </a:xfrm>
          <a:prstGeom prst="rect">
            <a:avLst/>
          </a:prstGeom>
        </p:spPr>
        <p:txBody>
          <a:bodyPr vert="horz" lIns="91440" tIns="45720" rIns="91440" bIns="45720" rtlCol="0" anchor="ctr"/>
          <a:lstStyle>
            <a:lvl1pPr algn="ctr">
              <a:defRPr sz="1200">
                <a:solidFill>
                  <a:schemeClr val="tx1"/>
                </a:solidFill>
              </a:defRPr>
            </a:lvl1pPr>
          </a:lstStyle>
          <a:p>
            <a:pPr rtl="0"/>
            <a:fld id="{FFA60469-914C-4FF9-A0F5-6DA2EDEFC336}" type="slidenum">
              <a:rPr lang="en-US" smtClean="0"/>
              <a:pPr/>
              <a:t>‹#›</a:t>
            </a:fld>
            <a:endParaRPr lang="en-US" dirty="0"/>
          </a:p>
        </p:txBody>
      </p:sp>
    </p:spTree>
    <p:extLst>
      <p:ext uri="{BB962C8B-B14F-4D97-AF65-F5344CB8AC3E}">
        <p14:creationId xmlns:p14="http://schemas.microsoft.com/office/powerpoint/2010/main" val="63199868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3429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 y="0"/>
            <a:ext cx="8184444" cy="991352"/>
          </a:xfrm>
          <a:prstGeom prst="rect">
            <a:avLst/>
          </a:prstGeom>
          <a:noFill/>
        </p:spPr>
        <p:txBody>
          <a:bodyPr vert="horz" lIns="274320" tIns="45720" rIns="91440" bIns="45720" rtlCol="0" anchor="ctr">
            <a:noAutofit/>
          </a:bodyPr>
          <a:lstStyle/>
          <a:p>
            <a:pPr rtl="0"/>
            <a:r>
              <a:rPr lang="es"/>
              <a:t>Click to edit Master title style</a:t>
            </a:r>
            <a:endParaRPr lang="en-US" dirty="0"/>
          </a:p>
        </p:txBody>
      </p:sp>
      <p:sp>
        <p:nvSpPr>
          <p:cNvPr id="3" name="Text Placeholder 2"/>
          <p:cNvSpPr>
            <a:spLocks noGrp="1"/>
          </p:cNvSpPr>
          <p:nvPr>
            <p:ph type="body" idx="1"/>
          </p:nvPr>
        </p:nvSpPr>
        <p:spPr>
          <a:xfrm>
            <a:off x="2" y="1490133"/>
            <a:ext cx="11796889" cy="4707466"/>
          </a:xfrm>
          <a:prstGeom prst="rect">
            <a:avLst/>
          </a:prstGeom>
        </p:spPr>
        <p:txBody>
          <a:bodyPr vert="horz" lIns="274320" tIns="45720" rIns="274320" bIns="45720" rtlCol="0">
            <a:noAutofit/>
          </a:bodyPr>
          <a:lstStyle/>
          <a:p>
            <a:pPr lvl="0" rtl="0"/>
            <a:r>
              <a:rPr lang="es"/>
              <a:t>Click to edit Master text styles</a:t>
            </a:r>
          </a:p>
          <a:p>
            <a:pPr lvl="1" rtl="0"/>
            <a:r>
              <a:rPr lang="es"/>
              <a:t>Second level</a:t>
            </a:r>
          </a:p>
          <a:p>
            <a:pPr lvl="2" rtl="0"/>
            <a:r>
              <a:rPr lang="es"/>
              <a:t>Third level</a:t>
            </a:r>
          </a:p>
        </p:txBody>
      </p:sp>
      <p:sp>
        <p:nvSpPr>
          <p:cNvPr id="4" name="Slide Number Placeholder 3"/>
          <p:cNvSpPr>
            <a:spLocks noGrp="1"/>
          </p:cNvSpPr>
          <p:nvPr>
            <p:ph type="sldNum" sz="quarter" idx="4"/>
          </p:nvPr>
        </p:nvSpPr>
        <p:spPr>
          <a:xfrm>
            <a:off x="11703908" y="6430491"/>
            <a:ext cx="488092" cy="365125"/>
          </a:xfrm>
          <a:prstGeom prst="rect">
            <a:avLst/>
          </a:prstGeom>
        </p:spPr>
        <p:txBody>
          <a:bodyPr vert="horz" lIns="91440" tIns="45720" rIns="91440" bIns="45720" rtlCol="0" anchor="ctr"/>
          <a:lstStyle>
            <a:lvl1pPr algn="r">
              <a:defRPr sz="1200">
                <a:solidFill>
                  <a:schemeClr val="bg1"/>
                </a:solidFill>
              </a:defRPr>
            </a:lvl1pPr>
          </a:lstStyle>
          <a:p>
            <a:pPr algn="ctr" rtl="0"/>
            <a:fld id="{4FD572E2-91A6-4091-9425-C72CDB98B545}" type="slidenum">
              <a:rPr lang="en-US" smtClean="0"/>
              <a:pPr algn="ctr"/>
              <a:t>‹#›</a:t>
            </a:fld>
            <a:endParaRPr lang="en-US" dirty="0"/>
          </a:p>
        </p:txBody>
      </p:sp>
    </p:spTree>
    <p:extLst>
      <p:ext uri="{BB962C8B-B14F-4D97-AF65-F5344CB8AC3E}">
        <p14:creationId xmlns:p14="http://schemas.microsoft.com/office/powerpoint/2010/main" val="778351972"/>
      </p:ext>
    </p:extLst>
  </p:cSld>
  <p:clrMap bg1="dk1" tx1="lt1" bg2="dk2" tx2="lt2" accent1="accent1" accent2="accent2" accent3="accent3" accent4="accent4" accent5="accent5" accent6="accent6" hlink="hlink" folHlink="folHlink"/>
  <p:sldLayoutIdLst>
    <p:sldLayoutId id="2147483664" r:id="rId1"/>
    <p:sldLayoutId id="2147483713" r:id="rId2"/>
    <p:sldLayoutId id="2147483665" r:id="rId3"/>
    <p:sldLayoutId id="2147483666" r:id="rId4"/>
    <p:sldLayoutId id="2147483667" r:id="rId5"/>
    <p:sldLayoutId id="2147483712" r:id="rId6"/>
  </p:sldLayoutIdLst>
  <p:hf hdr="0" dt="0"/>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chemeClr val="bg1"/>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chemeClr val="bg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bg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128000" cy="1143000"/>
          </a:xfrm>
          <a:prstGeom prst="rect">
            <a:avLst/>
          </a:prstGeom>
        </p:spPr>
        <p:txBody>
          <a:bodyPr vert="horz" lIns="91440" tIns="45720" rIns="91440" bIns="45720" rtlCol="0" anchor="ctr">
            <a:normAutofit/>
          </a:bodyPr>
          <a:lstStyle/>
          <a:p>
            <a:pPr rtl="0"/>
            <a:r>
              <a:rPr lang="e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rtl="0"/>
            <a:r>
              <a:rPr lang="es"/>
              <a:t>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Slide Number Placeholder 3"/>
          <p:cNvSpPr>
            <a:spLocks noGrp="1"/>
          </p:cNvSpPr>
          <p:nvPr>
            <p:ph type="sldNum" sz="quarter" idx="4"/>
          </p:nvPr>
        </p:nvSpPr>
        <p:spPr>
          <a:xfrm>
            <a:off x="11582400" y="6492875"/>
            <a:ext cx="496330" cy="365125"/>
          </a:xfrm>
          <a:prstGeom prst="rect">
            <a:avLst/>
          </a:prstGeom>
        </p:spPr>
        <p:txBody>
          <a:bodyPr vert="horz" lIns="91440" tIns="45720" rIns="91440" bIns="45720" rtlCol="0" anchor="ctr"/>
          <a:lstStyle>
            <a:lvl1pPr algn="ctr">
              <a:defRPr sz="1200">
                <a:solidFill>
                  <a:schemeClr val="tx1"/>
                </a:solidFill>
              </a:defRPr>
            </a:lvl1pPr>
          </a:lstStyle>
          <a:p>
            <a:pPr rtl="0"/>
            <a:fld id="{FFA60469-914C-4FF9-A0F5-6DA2EDEFC336}" type="slidenum">
              <a:rPr lang="en-US" smtClean="0"/>
              <a:pPr/>
              <a:t>‹#›</a:t>
            </a:fld>
            <a:endParaRPr lang="en-US" dirty="0"/>
          </a:p>
        </p:txBody>
      </p:sp>
    </p:spTree>
    <p:extLst>
      <p:ext uri="{BB962C8B-B14F-4D97-AF65-F5344CB8AC3E}">
        <p14:creationId xmlns:p14="http://schemas.microsoft.com/office/powerpoint/2010/main" val="4078020820"/>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dt="0"/>
  <p:txStyles>
    <p:titleStyle>
      <a:lvl1pPr algn="l" defTabSz="3429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slideLayout" Target="../slideLayouts/slideLayout3.xml"/><Relationship Id="rId7" Type="http://schemas.openxmlformats.org/officeDocument/2006/relationships/image" Target="../media/image12.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notesSlide" Target="../notesSlides/notesSlide7.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slideLayout" Target="../slideLayouts/slideLayout3.xml"/><Relationship Id="rId7" Type="http://schemas.openxmlformats.org/officeDocument/2006/relationships/image" Target="../media/image15.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notesSlide" Target="../notesSlides/notesSlide8.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4.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rtlCol="0"/>
          <a:lstStyle/>
          <a:p>
            <a:pPr marL="0" marR="0" lvl="0" indent="0" algn="ctr" defTabSz="457200" rtl="0" eaLnBrk="1" fontAlgn="auto" latinLnBrk="0" hangingPunct="1">
              <a:lnSpc>
                <a:spcPct val="100000"/>
              </a:lnSpc>
              <a:spcBef>
                <a:spcPts val="0"/>
              </a:spcBef>
              <a:spcAft>
                <a:spcPts val="0"/>
              </a:spcAft>
              <a:buClrTx/>
              <a:buSzTx/>
              <a:buFontTx/>
              <a:buNone/>
              <a:tabLst/>
              <a:defRPr/>
            </a:pPr>
            <a:fld id="{FFA60469-914C-4FF9-A0F5-6DA2EDEFC3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ctrTitle"/>
          </p:nvPr>
        </p:nvSpPr>
        <p:spPr/>
        <p:txBody>
          <a:bodyPr rtlCol="0"/>
          <a:lstStyle/>
          <a:p>
            <a:pPr rtl="0"/>
            <a:r>
              <a:rPr lang="es" sz="4000"/>
              <a:t>Módulo 6</a:t>
            </a:r>
            <a:r>
              <a:rPr lang="en-US" sz="4000" dirty="0"/>
              <a:t/>
            </a:r>
            <a:br>
              <a:rPr lang="en-US" sz="4000" dirty="0"/>
            </a:br>
            <a:r>
              <a:rPr lang="es" sz="4000"/>
              <a:t>Lavandina y otros compuestos con cloro</a:t>
            </a:r>
          </a:p>
        </p:txBody>
      </p:sp>
      <p:sp>
        <p:nvSpPr>
          <p:cNvPr id="3" name="Subtitle 2"/>
          <p:cNvSpPr>
            <a:spLocks noGrp="1"/>
          </p:cNvSpPr>
          <p:nvPr>
            <p:ph type="subTitle" idx="1"/>
          </p:nvPr>
        </p:nvSpPr>
        <p:spPr>
          <a:xfrm>
            <a:off x="4554071" y="4105835"/>
            <a:ext cx="7524659" cy="1452283"/>
          </a:xfrm>
        </p:spPr>
        <p:txBody>
          <a:bodyPr rtlCol="0"/>
          <a:lstStyle/>
          <a:p>
            <a:pPr rtl="0">
              <a:lnSpc>
                <a:spcPct val="100000"/>
              </a:lnSpc>
              <a:spcBef>
                <a:spcPts val="0"/>
              </a:spcBef>
            </a:pPr>
            <a:r>
              <a:rPr lang="es" sz="1300" b="1" cap="none" dirty="0">
                <a:latin typeface="Arial Narrow" panose="020B0606020202030204" pitchFamily="34" charset="0"/>
                <a:cs typeface="Times New Roman" panose="02020603050405020304" pitchFamily="18" charset="0"/>
              </a:rPr>
              <a:t>Este material se produjo con el número de subvención SH-05046-SH8 de la Administración de Seguridad y Salud Ocupacional (Occupational Safety and Health Administration, OSHA), Departamento del Trabajo de los Estados Unidos. No refleja necesariamente las visiones o las políticas del Departamento de Trabajo de los Estados Unidos y la mención de marcas comerciales, productos comerciales u organizaciones implica el apoyo del Gobierno de los Estados Unidos</a:t>
            </a:r>
            <a:r>
              <a:rPr lang="es" sz="1300" b="1" cap="none" dirty="0">
                <a:solidFill>
                  <a:schemeClr val="bg1">
                    <a:lumMod val="50000"/>
                  </a:schemeClr>
                </a:solidFill>
                <a:latin typeface="Arial Narrow" panose="020B0606020202030204" pitchFamily="34" charset="0"/>
                <a:cs typeface="Times New Roman" panose="02020603050405020304" pitchFamily="18" charset="0"/>
              </a:rPr>
              <a:t>.</a:t>
            </a:r>
          </a:p>
        </p:txBody>
      </p:sp>
      <p:pic>
        <p:nvPicPr>
          <p:cNvPr id="6" name="Module 6 Slide 1 Spanis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21385" y="7290360"/>
            <a:ext cx="487363" cy="487363"/>
          </a:xfrm>
          <a:prstGeom prst="rect">
            <a:avLst/>
          </a:prstGeom>
        </p:spPr>
      </p:pic>
    </p:spTree>
    <p:extLst>
      <p:ext uri="{BB962C8B-B14F-4D97-AF65-F5344CB8AC3E}">
        <p14:creationId xmlns:p14="http://schemas.microsoft.com/office/powerpoint/2010/main" val="29244252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6117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rtlCol="0"/>
          <a:lstStyle/>
          <a:p>
            <a:pPr rtl="0"/>
            <a:fld id="{FFA60469-914C-4FF9-A0F5-6DA2EDEFC336}" type="slidenum">
              <a:rPr lang="en-US" smtClean="0"/>
              <a:pPr/>
              <a:t>2</a:t>
            </a:fld>
            <a:endParaRPr lang="en-US" dirty="0"/>
          </a:p>
        </p:txBody>
      </p:sp>
      <p:sp>
        <p:nvSpPr>
          <p:cNvPr id="5" name="Title 4"/>
          <p:cNvSpPr>
            <a:spLocks noGrp="1"/>
          </p:cNvSpPr>
          <p:nvPr>
            <p:ph type="title"/>
          </p:nvPr>
        </p:nvSpPr>
        <p:spPr/>
        <p:txBody>
          <a:bodyPr rtlCol="0"/>
          <a:lstStyle/>
          <a:p>
            <a:pPr rtl="0"/>
            <a:r>
              <a:rPr lang="es" sz="3600" dirty="0"/>
              <a:t>¿Qué es la lavandina? </a:t>
            </a:r>
          </a:p>
        </p:txBody>
      </p:sp>
      <p:sp>
        <p:nvSpPr>
          <p:cNvPr id="6" name="Content Placeholder 5"/>
          <p:cNvSpPr>
            <a:spLocks noGrp="1"/>
          </p:cNvSpPr>
          <p:nvPr>
            <p:ph sz="half" idx="1"/>
          </p:nvPr>
        </p:nvSpPr>
        <p:spPr>
          <a:xfrm>
            <a:off x="215316" y="1275645"/>
            <a:ext cx="6117751" cy="4935906"/>
          </a:xfrm>
        </p:spPr>
        <p:txBody>
          <a:bodyPr rtlCol="0"/>
          <a:lstStyle/>
          <a:p>
            <a:pPr rtl="0"/>
            <a:r>
              <a:rPr lang="es" sz="3600" dirty="0"/>
              <a:t>La lavandina es una solución a base de agua que se usa comúnmente como desinfectante.</a:t>
            </a:r>
          </a:p>
          <a:p>
            <a:pPr rtl="0"/>
            <a:r>
              <a:rPr lang="es" sz="3600" dirty="0"/>
              <a:t>Hay varios rangos de concentración para la lavandina.</a:t>
            </a:r>
            <a:endParaRPr lang="en-US" sz="3600" dirty="0"/>
          </a:p>
        </p:txBody>
      </p:sp>
      <p:sp>
        <p:nvSpPr>
          <p:cNvPr id="15" name="Content Placeholder 14">
            <a:extLst>
              <a:ext uri="{FF2B5EF4-FFF2-40B4-BE49-F238E27FC236}">
                <a16:creationId xmlns:a16="http://schemas.microsoft.com/office/drawing/2014/main" id="{8D6F2694-E460-7B49-A2D5-9E88F8B4F370}"/>
              </a:ext>
            </a:extLst>
          </p:cNvPr>
          <p:cNvSpPr>
            <a:spLocks noGrp="1"/>
          </p:cNvSpPr>
          <p:nvPr>
            <p:ph sz="half" idx="2"/>
          </p:nvPr>
        </p:nvSpPr>
        <p:spPr>
          <a:xfrm>
            <a:off x="6333067" y="1275645"/>
            <a:ext cx="5665645" cy="5197245"/>
          </a:xfrm>
        </p:spPr>
        <p:txBody>
          <a:bodyPr rtlCol="0"/>
          <a:lstStyle/>
          <a:p>
            <a:pPr marL="285750" indent="-285750" rtl="0"/>
            <a:r>
              <a:rPr lang="es" sz="3600" dirty="0"/>
              <a:t>¿Cómo funciona?</a:t>
            </a:r>
          </a:p>
          <a:p>
            <a:pPr marL="806958" lvl="1" indent="-457200" rtl="0"/>
            <a:r>
              <a:rPr lang="es" sz="2600" dirty="0"/>
              <a:t>Es eficaz para matar bacterias, hongos y virus.</a:t>
            </a:r>
          </a:p>
          <a:p>
            <a:pPr marL="806958" lvl="1" indent="-457200" rtl="0"/>
            <a:r>
              <a:rPr lang="es" sz="2600" dirty="0"/>
              <a:t>La solución final debe ser de hipoclorito de sodio entre 0.5 y el 2.0 % (5,000-20,000 ppm).</a:t>
            </a:r>
          </a:p>
          <a:p>
            <a:pPr marL="349758" lvl="1" indent="0" rtl="0">
              <a:buNone/>
            </a:pPr>
            <a:r>
              <a:rPr lang="es" b="1" dirty="0"/>
              <a:t>Desventaja: </a:t>
            </a:r>
          </a:p>
          <a:p>
            <a:pPr marL="864108" lvl="1" indent="-514350" rtl="0"/>
            <a:r>
              <a:rPr lang="es" sz="2600" dirty="0"/>
              <a:t>Las soluciones de lavandina para la desinfección se DEBEN armar diariamente.</a:t>
            </a:r>
          </a:p>
          <a:p>
            <a:pPr rtl="0"/>
            <a:endParaRPr lang="en-US" dirty="0"/>
          </a:p>
        </p:txBody>
      </p:sp>
      <p:pic>
        <p:nvPicPr>
          <p:cNvPr id="2" name="Picture 1" descr="White plastic bottle with blue cap with label saying &quot;Bleach&quot;" title="Bleach bottl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6491" y="2578066"/>
            <a:ext cx="1806575" cy="2331064"/>
          </a:xfrm>
          <a:prstGeom prst="rect">
            <a:avLst/>
          </a:prstGeom>
        </p:spPr>
      </p:pic>
      <p:sp>
        <p:nvSpPr>
          <p:cNvPr id="3" name="TextBox 2"/>
          <p:cNvSpPr txBox="1"/>
          <p:nvPr/>
        </p:nvSpPr>
        <p:spPr>
          <a:xfrm>
            <a:off x="530225" y="6575132"/>
            <a:ext cx="4737100" cy="276999"/>
          </a:xfrm>
          <a:prstGeom prst="rect">
            <a:avLst/>
          </a:prstGeom>
          <a:noFill/>
        </p:spPr>
        <p:txBody>
          <a:bodyPr wrap="square" rtlCol="0">
            <a:spAutoFit/>
          </a:bodyPr>
          <a:lstStyle/>
          <a:p>
            <a:pPr rtl="0"/>
            <a:r>
              <a:rPr lang="es" sz="1200">
                <a:solidFill>
                  <a:schemeClr val="bg1"/>
                </a:solidFill>
                <a:latin typeface="Arial" panose="020B0604020202020204" pitchFamily="34" charset="0"/>
                <a:cs typeface="Arial" panose="020B0604020202020204" pitchFamily="34" charset="0"/>
              </a:rPr>
              <a:t>Imagen: www.maxpixel.net/Bleach-Detergent-Laundry-147520</a:t>
            </a:r>
            <a:endParaRPr lang="en-US" sz="1200" dirty="0">
              <a:solidFill>
                <a:schemeClr val="bg1"/>
              </a:solidFill>
              <a:latin typeface="Arial" panose="020B0604020202020204" pitchFamily="34" charset="0"/>
              <a:cs typeface="Arial" panose="020B0604020202020204" pitchFamily="34" charset="0"/>
            </a:endParaRPr>
          </a:p>
        </p:txBody>
      </p:sp>
      <p:pic>
        <p:nvPicPr>
          <p:cNvPr id="8" name="Module 6 Slide 2 Spanis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40764" y="7415867"/>
            <a:ext cx="487363" cy="487363"/>
          </a:xfrm>
          <a:prstGeom prst="rect">
            <a:avLst/>
          </a:prstGeom>
        </p:spPr>
      </p:pic>
    </p:spTree>
    <p:extLst>
      <p:ext uri="{BB962C8B-B14F-4D97-AF65-F5344CB8AC3E}">
        <p14:creationId xmlns:p14="http://schemas.microsoft.com/office/powerpoint/2010/main" val="67249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472" fill="hold"/>
                                        <p:tgtEl>
                                          <p:spTgt spid="8"/>
                                        </p:tgtEl>
                                      </p:cBhvr>
                                    </p:cmd>
                                  </p:childTnLst>
                                </p:cTn>
                              </p:par>
                              <p:par>
                                <p:cTn id="7" presetID="1" presetClass="entr" presetSubtype="0" fill="hold" grpId="0" nodeType="withEffect">
                                  <p:stCondLst>
                                    <p:cond delay="1000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1600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1" presetClass="entr" presetSubtype="0" fill="hold" grpId="0" nodeType="withEffect">
                                  <p:stCondLst>
                                    <p:cond delay="2210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grpId="0" nodeType="withEffect">
                                  <p:stCondLst>
                                    <p:cond delay="22100"/>
                                  </p:stCondLst>
                                  <p:childTnLst>
                                    <p:set>
                                      <p:cBhvr>
                                        <p:cTn id="20" dur="1" fill="hold">
                                          <p:stCondLst>
                                            <p:cond delay="0"/>
                                          </p:stCondLst>
                                        </p:cTn>
                                        <p:tgtEl>
                                          <p:spTgt spid="15">
                                            <p:txEl>
                                              <p:pRg st="1" end="1"/>
                                            </p:txEl>
                                          </p:spTgt>
                                        </p:tgtEl>
                                        <p:attrNameLst>
                                          <p:attrName>style.visibility</p:attrName>
                                        </p:attrNameLst>
                                      </p:cBhvr>
                                      <p:to>
                                        <p:strVal val="visible"/>
                                      </p:to>
                                    </p:set>
                                  </p:childTnLst>
                                </p:cTn>
                              </p:par>
                              <p:par>
                                <p:cTn id="21" presetID="1" presetClass="entr" presetSubtype="0" fill="hold" grpId="0" nodeType="withEffect">
                                  <p:stCondLst>
                                    <p:cond delay="30000"/>
                                  </p:stCondLst>
                                  <p:childTnLst>
                                    <p:set>
                                      <p:cBhvr>
                                        <p:cTn id="22" dur="1" fill="hold">
                                          <p:stCondLst>
                                            <p:cond delay="0"/>
                                          </p:stCondLst>
                                        </p:cTn>
                                        <p:tgtEl>
                                          <p:spTgt spid="15">
                                            <p:txEl>
                                              <p:pRg st="2" end="2"/>
                                            </p:txEl>
                                          </p:spTgt>
                                        </p:tgtEl>
                                        <p:attrNameLst>
                                          <p:attrName>style.visibility</p:attrName>
                                        </p:attrNameLst>
                                      </p:cBhvr>
                                      <p:to>
                                        <p:strVal val="visible"/>
                                      </p:to>
                                    </p:set>
                                  </p:childTnLst>
                                </p:cTn>
                              </p:par>
                              <p:par>
                                <p:cTn id="23" presetID="1" presetClass="entr" presetSubtype="0" fill="hold" grpId="0" nodeType="withEffect">
                                  <p:stCondLst>
                                    <p:cond delay="38000"/>
                                  </p:stCondLst>
                                  <p:childTnLst>
                                    <p:set>
                                      <p:cBhvr>
                                        <p:cTn id="24" dur="1" fill="hold">
                                          <p:stCondLst>
                                            <p:cond delay="0"/>
                                          </p:stCondLst>
                                        </p:cTn>
                                        <p:tgtEl>
                                          <p:spTgt spid="15">
                                            <p:txEl>
                                              <p:pRg st="3" end="3"/>
                                            </p:txEl>
                                          </p:spTgt>
                                        </p:tgtEl>
                                        <p:attrNameLst>
                                          <p:attrName>style.visibility</p:attrName>
                                        </p:attrNameLst>
                                      </p:cBhvr>
                                      <p:to>
                                        <p:strVal val="visible"/>
                                      </p:to>
                                    </p:set>
                                  </p:childTnLst>
                                </p:cTn>
                              </p:par>
                              <p:par>
                                <p:cTn id="25" presetID="1" presetClass="entr" presetSubtype="0" fill="hold" grpId="0" nodeType="withEffect">
                                  <p:stCondLst>
                                    <p:cond delay="38000"/>
                                  </p:stCondLst>
                                  <p:childTnLst>
                                    <p:set>
                                      <p:cBhvr>
                                        <p:cTn id="2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8"/>
                </p:tgtEl>
              </p:cMediaNode>
            </p:audio>
          </p:childTnLst>
        </p:cTn>
      </p:par>
    </p:tnLst>
    <p:bldLst>
      <p:bldP spid="6" grpId="0" uiExpand="1" build="p"/>
      <p:bldP spid="1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163953A-B1D1-B54B-9BF6-43CF3E52E5D4}"/>
              </a:ext>
            </a:extLst>
          </p:cNvPr>
          <p:cNvSpPr>
            <a:spLocks noGrp="1"/>
          </p:cNvSpPr>
          <p:nvPr>
            <p:ph type="sldNum" sz="quarter" idx="10"/>
          </p:nvPr>
        </p:nvSpPr>
        <p:spPr/>
        <p:txBody>
          <a:bodyPr rtlCol="0"/>
          <a:lstStyle/>
          <a:p>
            <a:pPr rtl="0"/>
            <a:fld id="{FB058376-4A76-4B15-8153-B0B2EE62D14C}" type="slidenum">
              <a:rPr lang="en-US" smtClean="0"/>
              <a:pPr/>
              <a:t>3</a:t>
            </a:fld>
            <a:endParaRPr lang="en-US"/>
          </a:p>
        </p:txBody>
      </p:sp>
      <p:sp>
        <p:nvSpPr>
          <p:cNvPr id="2" name="Title 1">
            <a:extLst>
              <a:ext uri="{FF2B5EF4-FFF2-40B4-BE49-F238E27FC236}">
                <a16:creationId xmlns:a16="http://schemas.microsoft.com/office/drawing/2014/main" id="{2F42ABC3-603F-4045-ADAA-EF9CF1874868}"/>
              </a:ext>
            </a:extLst>
          </p:cNvPr>
          <p:cNvSpPr>
            <a:spLocks noGrp="1"/>
          </p:cNvSpPr>
          <p:nvPr>
            <p:ph type="title"/>
          </p:nvPr>
        </p:nvSpPr>
        <p:spPr>
          <a:xfrm>
            <a:off x="2" y="119920"/>
            <a:ext cx="8184444" cy="991352"/>
          </a:xfrm>
        </p:spPr>
        <p:txBody>
          <a:bodyPr rtlCol="0"/>
          <a:lstStyle/>
          <a:p>
            <a:pPr rtl="0"/>
            <a:r>
              <a:rPr lang="es" sz="3600"/>
              <a:t>Compuestos con cloro</a:t>
            </a:r>
            <a:endParaRPr lang="en-US" sz="3600" dirty="0"/>
          </a:p>
        </p:txBody>
      </p:sp>
      <p:sp>
        <p:nvSpPr>
          <p:cNvPr id="3" name="Content Placeholder 2">
            <a:extLst>
              <a:ext uri="{FF2B5EF4-FFF2-40B4-BE49-F238E27FC236}">
                <a16:creationId xmlns:a16="http://schemas.microsoft.com/office/drawing/2014/main" id="{4FEEDC2B-9A40-6846-99FD-6F6D6E7775CD}"/>
              </a:ext>
            </a:extLst>
          </p:cNvPr>
          <p:cNvSpPr>
            <a:spLocks noGrp="1"/>
          </p:cNvSpPr>
          <p:nvPr>
            <p:ph idx="1"/>
          </p:nvPr>
        </p:nvSpPr>
        <p:spPr>
          <a:xfrm>
            <a:off x="3" y="966781"/>
            <a:ext cx="12115798" cy="2642639"/>
          </a:xfrm>
        </p:spPr>
        <p:txBody>
          <a:bodyPr rtlCol="0"/>
          <a:lstStyle/>
          <a:p>
            <a:pPr marL="457200" indent="-457200" rtl="0">
              <a:buFont typeface="Arial" panose="020B0604020202020204" pitchFamily="34" charset="0"/>
              <a:buChar char="•"/>
            </a:pPr>
            <a:r>
              <a:rPr lang="es" sz="3600" b="1" dirty="0"/>
              <a:t>Compuestos con cloro</a:t>
            </a:r>
          </a:p>
          <a:p>
            <a:pPr marL="806958" lvl="1" indent="-457200" rtl="0">
              <a:buFont typeface="Courier New" panose="02070309020205020404" pitchFamily="49" charset="0"/>
              <a:buChar char="o"/>
            </a:pPr>
            <a:r>
              <a:rPr lang="es" sz="3000" b="1" dirty="0"/>
              <a:t>Rango de concentraciones que requieren 1 a 10 minutos de tiempo de contacto</a:t>
            </a:r>
          </a:p>
          <a:p>
            <a:pPr marL="806958" lvl="1" indent="-457200" rtl="0">
              <a:buFont typeface="Courier New" panose="02070309020205020404" pitchFamily="49" charset="0"/>
              <a:buChar char="o"/>
            </a:pPr>
            <a:r>
              <a:rPr lang="es" sz="3000" b="1" dirty="0"/>
              <a:t>Hipocloritos de potasio, sodio o calcio</a:t>
            </a:r>
            <a:endParaRPr lang="en-US" sz="3000" b="1" dirty="0"/>
          </a:p>
        </p:txBody>
      </p:sp>
      <p:pic>
        <p:nvPicPr>
          <p:cNvPr id="8" name="Picture 7" descr="Red frame around a white diamond contains two test tubes dripping liquid onto a surface and a hand showing damage that occurs with contact." title="OSHA pictogram for Corrosion">
            <a:extLst>
              <a:ext uri="{FF2B5EF4-FFF2-40B4-BE49-F238E27FC236}">
                <a16:creationId xmlns:a16="http://schemas.microsoft.com/office/drawing/2014/main" id="{1AEDDDF7-4060-DB4D-8D00-B040DD58BC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7109" y="3185873"/>
            <a:ext cx="3016147" cy="3016147"/>
          </a:xfrm>
          <a:prstGeom prst="rect">
            <a:avLst/>
          </a:prstGeom>
        </p:spPr>
      </p:pic>
      <p:pic>
        <p:nvPicPr>
          <p:cNvPr id="7" name="Picture 6" descr="A thermometer registering high temperature." title="Thermometer">
            <a:extLst>
              <a:ext uri="{FF2B5EF4-FFF2-40B4-BE49-F238E27FC236}">
                <a16:creationId xmlns:a16="http://schemas.microsoft.com/office/drawing/2014/main" id="{46B1E9B9-BB64-A74A-883B-1FBF57331B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39126" y="3372628"/>
            <a:ext cx="684465" cy="2642639"/>
          </a:xfrm>
          <a:prstGeom prst="rect">
            <a:avLst/>
          </a:prstGeom>
        </p:spPr>
      </p:pic>
      <p:sp>
        <p:nvSpPr>
          <p:cNvPr id="6" name="TextBox 5"/>
          <p:cNvSpPr txBox="1"/>
          <p:nvPr/>
        </p:nvSpPr>
        <p:spPr>
          <a:xfrm>
            <a:off x="7711863" y="3959298"/>
            <a:ext cx="969495" cy="461665"/>
          </a:xfrm>
          <a:prstGeom prst="rect">
            <a:avLst/>
          </a:prstGeom>
          <a:noFill/>
        </p:spPr>
        <p:txBody>
          <a:bodyPr wrap="square" rtlCol="0">
            <a:spAutoFit/>
          </a:bodyPr>
          <a:lstStyle/>
          <a:p>
            <a:pPr rtl="0"/>
            <a:r>
              <a:rPr lang="es" sz="2400" b="1">
                <a:solidFill>
                  <a:schemeClr val="bg1"/>
                </a:solidFill>
              </a:rPr>
              <a:t>115°</a:t>
            </a:r>
            <a:endParaRPr lang="en-US" sz="2400" b="1" dirty="0">
              <a:solidFill>
                <a:schemeClr val="bg1"/>
              </a:solidFill>
            </a:endParaRPr>
          </a:p>
        </p:txBody>
      </p:sp>
      <p:pic>
        <p:nvPicPr>
          <p:cNvPr id="9" name="Module 6 Slide 3 Spanis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952928" y="7200713"/>
            <a:ext cx="487363" cy="487363"/>
          </a:xfrm>
          <a:prstGeom prst="rect">
            <a:avLst/>
          </a:prstGeom>
        </p:spPr>
      </p:pic>
    </p:spTree>
    <p:extLst>
      <p:ext uri="{BB962C8B-B14F-4D97-AF65-F5344CB8AC3E}">
        <p14:creationId xmlns:p14="http://schemas.microsoft.com/office/powerpoint/2010/main" val="415944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0696" fill="hold"/>
                                        <p:tgtEl>
                                          <p:spTgt spid="9"/>
                                        </p:tgtEl>
                                      </p:cBhvr>
                                    </p:cmd>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12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2" presetClass="entr" presetSubtype="4" fill="hold" nodeType="withEffect">
                                  <p:stCondLst>
                                    <p:cond delay="24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2" presetClass="entr" presetSubtype="4" fill="hold" nodeType="withEffect">
                                  <p:stCondLst>
                                    <p:cond delay="6600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800"/>
                                        <p:tgtEl>
                                          <p:spTgt spid="7"/>
                                        </p:tgtEl>
                                      </p:cBhvr>
                                    </p:animEffect>
                                  </p:childTnLst>
                                </p:cTn>
                              </p:par>
                              <p:par>
                                <p:cTn id="20" presetID="53" presetClass="entr" presetSubtype="16" fill="hold" grpId="0" nodeType="withEffect">
                                  <p:stCondLst>
                                    <p:cond delay="65900"/>
                                  </p:stCondLst>
                                  <p:childTnLst>
                                    <p:set>
                                      <p:cBhvr>
                                        <p:cTn id="21" dur="1" fill="hold">
                                          <p:stCondLst>
                                            <p:cond delay="0"/>
                                          </p:stCondLst>
                                        </p:cTn>
                                        <p:tgtEl>
                                          <p:spTgt spid="6"/>
                                        </p:tgtEl>
                                        <p:attrNameLst>
                                          <p:attrName>style.visibility</p:attrName>
                                        </p:attrNameLst>
                                      </p:cBhvr>
                                      <p:to>
                                        <p:strVal val="visible"/>
                                      </p:to>
                                    </p:set>
                                    <p:anim calcmode="lin" valueType="num">
                                      <p:cBhvr>
                                        <p:cTn id="22" dur="900" fill="hold"/>
                                        <p:tgtEl>
                                          <p:spTgt spid="6"/>
                                        </p:tgtEl>
                                        <p:attrNameLst>
                                          <p:attrName>ppt_w</p:attrName>
                                        </p:attrNameLst>
                                      </p:cBhvr>
                                      <p:tavLst>
                                        <p:tav tm="0">
                                          <p:val>
                                            <p:fltVal val="0"/>
                                          </p:val>
                                        </p:tav>
                                        <p:tav tm="100000">
                                          <p:val>
                                            <p:strVal val="#ppt_w"/>
                                          </p:val>
                                        </p:tav>
                                      </p:tavLst>
                                    </p:anim>
                                    <p:anim calcmode="lin" valueType="num">
                                      <p:cBhvr>
                                        <p:cTn id="23" dur="900" fill="hold"/>
                                        <p:tgtEl>
                                          <p:spTgt spid="6"/>
                                        </p:tgtEl>
                                        <p:attrNameLst>
                                          <p:attrName>ppt_h</p:attrName>
                                        </p:attrNameLst>
                                      </p:cBhvr>
                                      <p:tavLst>
                                        <p:tav tm="0">
                                          <p:val>
                                            <p:fltVal val="0"/>
                                          </p:val>
                                        </p:tav>
                                        <p:tav tm="100000">
                                          <p:val>
                                            <p:strVal val="#ppt_h"/>
                                          </p:val>
                                        </p:tav>
                                      </p:tavLst>
                                    </p:anim>
                                    <p:animEffect transition="in" filter="fade">
                                      <p:cBhvr>
                                        <p:cTn id="24" dur="9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9"/>
                </p:tgtEl>
              </p:cMediaNode>
            </p:audio>
          </p:childTnLst>
        </p:cTn>
      </p:par>
    </p:tnLst>
    <p:bldLst>
      <p:bldP spid="3" grpId="0" uiExpand="1"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 y="918294"/>
            <a:ext cx="11774311" cy="1452359"/>
          </a:xfrm>
        </p:spPr>
        <p:txBody>
          <a:bodyPr rtlCol="0"/>
          <a:lstStyle/>
          <a:p>
            <a:pPr marL="285750" indent="-285750" rtl="0">
              <a:buFont typeface="Arial" panose="020B0604020202020204" pitchFamily="34" charset="0"/>
              <a:buChar char="•"/>
            </a:pPr>
            <a:r>
              <a:rPr lang="es" sz="3200" b="1" dirty="0"/>
              <a:t>Gas de cloro: </a:t>
            </a:r>
            <a:r>
              <a:rPr lang="es" sz="3200" dirty="0"/>
              <a:t>se usa especialmente como sanitizante para aplicaciones de limpieza en el lugar (cleaned in place, CIP) (dentro de tuberías, sistemas cerrados).</a:t>
            </a:r>
            <a:r>
              <a:rPr lang="en-US" sz="3200" dirty="0"/>
              <a:t/>
            </a:r>
            <a:br>
              <a:rPr lang="en-US" sz="3200" dirty="0"/>
            </a:br>
            <a:endParaRPr lang="en-US" sz="3200" dirty="0"/>
          </a:p>
          <a:p>
            <a:pPr marL="285750" indent="-285750" rtl="0">
              <a:buFont typeface="Arial" panose="020B0604020202020204" pitchFamily="34" charset="0"/>
              <a:buChar char="•"/>
            </a:pPr>
            <a:endParaRPr lang="en-US" sz="3200" dirty="0"/>
          </a:p>
        </p:txBody>
      </p:sp>
      <p:sp>
        <p:nvSpPr>
          <p:cNvPr id="4" name="Title 3"/>
          <p:cNvSpPr>
            <a:spLocks noGrp="1"/>
          </p:cNvSpPr>
          <p:nvPr>
            <p:ph type="title"/>
          </p:nvPr>
        </p:nvSpPr>
        <p:spPr/>
        <p:txBody>
          <a:bodyPr rtlCol="0"/>
          <a:lstStyle/>
          <a:p>
            <a:pPr rtl="0"/>
            <a:r>
              <a:rPr lang="es" sz="3600"/>
              <a:t>Uso del gas de cloro</a:t>
            </a:r>
            <a:endParaRPr lang="en-US" sz="3600" dirty="0"/>
          </a:p>
        </p:txBody>
      </p:sp>
      <p:sp>
        <p:nvSpPr>
          <p:cNvPr id="3" name="Slide Number Placeholder 2"/>
          <p:cNvSpPr>
            <a:spLocks noGrp="1"/>
          </p:cNvSpPr>
          <p:nvPr>
            <p:ph type="sldNum" sz="quarter" idx="10"/>
          </p:nvPr>
        </p:nvSpPr>
        <p:spPr/>
        <p:txBody>
          <a:bodyPr rtlCol="0"/>
          <a:lstStyle/>
          <a:p>
            <a:pPr rtl="0"/>
            <a:fld id="{FB058376-4A76-4B15-8153-B0B2EE62D14C}" type="slidenum">
              <a:rPr lang="en-US" smtClean="0"/>
              <a:pPr/>
              <a:t>4</a:t>
            </a:fld>
            <a:endParaRPr lang="en-US"/>
          </a:p>
        </p:txBody>
      </p:sp>
      <p:pic>
        <p:nvPicPr>
          <p:cNvPr id="6" name="Picture 5" descr="Picture of storage vessel with CIP." title="Storage vessel with CI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0501" y="2632436"/>
            <a:ext cx="4633312" cy="3798055"/>
          </a:xfrm>
          <a:prstGeom prst="rect">
            <a:avLst/>
          </a:prstGeom>
        </p:spPr>
      </p:pic>
      <p:pic>
        <p:nvPicPr>
          <p:cNvPr id="7" name="Module 6 Slide 4 Spanis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14717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048" fill="hold"/>
                                        <p:tgtEl>
                                          <p:spTgt spid="7"/>
                                        </p:tgtEl>
                                      </p:cBhvr>
                                    </p:cmd>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53" presetClass="entr" presetSubtype="16" fill="hold" nodeType="withEffect">
                                  <p:stCondLst>
                                    <p:cond delay="5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7"/>
                </p:tgtEl>
              </p:cMediaNode>
            </p:audio>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689D5F-8F83-A240-9BE3-9F204BDC5E94}"/>
              </a:ext>
            </a:extLst>
          </p:cNvPr>
          <p:cNvSpPr>
            <a:spLocks noGrp="1"/>
          </p:cNvSpPr>
          <p:nvPr>
            <p:ph type="sldNum" sz="quarter" idx="10"/>
          </p:nvPr>
        </p:nvSpPr>
        <p:spPr/>
        <p:txBody>
          <a:bodyPr rtlCol="0"/>
          <a:lstStyle/>
          <a:p>
            <a:pPr rtl="0"/>
            <a:fld id="{FB058376-4A76-4B15-8153-B0B2EE62D14C}" type="slidenum">
              <a:rPr lang="en-US" smtClean="0"/>
              <a:pPr/>
              <a:t>5</a:t>
            </a:fld>
            <a:endParaRPr lang="en-US"/>
          </a:p>
        </p:txBody>
      </p:sp>
      <p:sp>
        <p:nvSpPr>
          <p:cNvPr id="4" name="Title 3">
            <a:extLst>
              <a:ext uri="{FF2B5EF4-FFF2-40B4-BE49-F238E27FC236}">
                <a16:creationId xmlns:a16="http://schemas.microsoft.com/office/drawing/2014/main" id="{BFD66B21-0858-9D41-82BE-ACFAD5A6807E}"/>
              </a:ext>
            </a:extLst>
          </p:cNvPr>
          <p:cNvSpPr>
            <a:spLocks noGrp="1"/>
          </p:cNvSpPr>
          <p:nvPr>
            <p:ph type="title"/>
          </p:nvPr>
        </p:nvSpPr>
        <p:spPr>
          <a:xfrm>
            <a:off x="14991" y="119919"/>
            <a:ext cx="8598921" cy="1490133"/>
          </a:xfrm>
        </p:spPr>
        <p:txBody>
          <a:bodyPr rtlCol="0"/>
          <a:lstStyle/>
          <a:p>
            <a:pPr rtl="0"/>
            <a:r>
              <a:rPr lang="es" sz="3600" dirty="0"/>
              <a:t>¿Cuáles son las ventajas o desventajas de los químicos con cloro?</a:t>
            </a:r>
          </a:p>
        </p:txBody>
      </p:sp>
      <p:sp>
        <p:nvSpPr>
          <p:cNvPr id="5" name="Content Placeholder 4">
            <a:extLst>
              <a:ext uri="{FF2B5EF4-FFF2-40B4-BE49-F238E27FC236}">
                <a16:creationId xmlns:a16="http://schemas.microsoft.com/office/drawing/2014/main" id="{C9C44F0C-09EF-F943-B181-79021C096B55}"/>
              </a:ext>
            </a:extLst>
          </p:cNvPr>
          <p:cNvSpPr>
            <a:spLocks noGrp="1"/>
          </p:cNvSpPr>
          <p:nvPr>
            <p:ph idx="1"/>
          </p:nvPr>
        </p:nvSpPr>
        <p:spPr>
          <a:xfrm>
            <a:off x="2" y="1800995"/>
            <a:ext cx="11774311" cy="4673600"/>
          </a:xfrm>
        </p:spPr>
        <p:txBody>
          <a:bodyPr rtlCol="0"/>
          <a:lstStyle/>
          <a:p>
            <a:pPr marL="457200" indent="-457200" rtl="0">
              <a:buFont typeface="Arial" panose="020B0604020202020204" pitchFamily="34" charset="0"/>
              <a:buChar char="•"/>
            </a:pPr>
            <a:r>
              <a:rPr lang="es" sz="3200" b="1" dirty="0"/>
              <a:t>Ventaja</a:t>
            </a:r>
          </a:p>
          <a:p>
            <a:pPr marL="806958" lvl="1" indent="-457200" rtl="0">
              <a:buFont typeface="Courier New" panose="02070309020205020404" pitchFamily="49" charset="0"/>
              <a:buChar char="o"/>
            </a:pPr>
            <a:r>
              <a:rPr lang="es" sz="2800" dirty="0"/>
              <a:t>Todos son sanitizantes eficaces para </a:t>
            </a:r>
            <a:r>
              <a:rPr lang="es" sz="2800" b="1" dirty="0"/>
              <a:t>limpiar</a:t>
            </a:r>
            <a:r>
              <a:rPr lang="es" sz="2800" dirty="0"/>
              <a:t> superficies </a:t>
            </a:r>
          </a:p>
          <a:p>
            <a:pPr lvl="1" indent="0" rtl="0">
              <a:buNone/>
            </a:pPr>
            <a:r>
              <a:rPr lang="es" sz="2800" dirty="0"/>
              <a:t>de contacto con alimentos de acero inoxidable</a:t>
            </a:r>
          </a:p>
          <a:p>
            <a:pPr marL="457200" indent="-457200" rtl="0">
              <a:buFont typeface="Courier New" panose="02070309020205020404" pitchFamily="49" charset="0"/>
              <a:buChar char="o"/>
            </a:pPr>
            <a:r>
              <a:rPr lang="es" sz="3200" b="1" dirty="0"/>
              <a:t>Desventajas </a:t>
            </a:r>
          </a:p>
          <a:p>
            <a:pPr marL="806958" lvl="1" indent="-457200" rtl="0">
              <a:buFont typeface="Courier New" panose="02070309020205020404" pitchFamily="49" charset="0"/>
              <a:buChar char="o"/>
            </a:pPr>
            <a:r>
              <a:rPr lang="es" sz="2800" dirty="0"/>
              <a:t>El usuario debe garantizar niveles de pH y de concentración adecuados.</a:t>
            </a:r>
          </a:p>
          <a:p>
            <a:pPr marL="806958" lvl="1" indent="-457200" rtl="0">
              <a:buFont typeface="Courier New" panose="02070309020205020404" pitchFamily="49" charset="0"/>
              <a:buChar char="o"/>
            </a:pPr>
            <a:r>
              <a:rPr lang="es" sz="2800" dirty="0"/>
              <a:t>Todos pueden ser altamente corrosivos.</a:t>
            </a:r>
          </a:p>
          <a:p>
            <a:pPr marL="806958" lvl="1" indent="-457200" rtl="0">
              <a:buFont typeface="Courier New" panose="02070309020205020404" pitchFamily="49" charset="0"/>
              <a:buChar char="o"/>
            </a:pPr>
            <a:r>
              <a:rPr lang="es" sz="2800" dirty="0"/>
              <a:t>Todos producen gas corrosivo por encima de los 115 °F.</a:t>
            </a:r>
          </a:p>
          <a:p>
            <a:pPr rtl="0"/>
            <a:endParaRPr lang="en-US" dirty="0"/>
          </a:p>
        </p:txBody>
      </p:sp>
      <p:pic>
        <p:nvPicPr>
          <p:cNvPr id="2" name="Picture 1" descr="Graphic of cleaning materials." title="Cleaning material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6571" y="1305243"/>
            <a:ext cx="2766586" cy="2810500"/>
          </a:xfrm>
          <a:prstGeom prst="rect">
            <a:avLst/>
          </a:prstGeom>
        </p:spPr>
      </p:pic>
      <p:pic>
        <p:nvPicPr>
          <p:cNvPr id="7" name="Module 6 Slide 5 Spanis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55754" y="7451725"/>
            <a:ext cx="487363" cy="487363"/>
          </a:xfrm>
          <a:prstGeom prst="rect">
            <a:avLst/>
          </a:prstGeom>
        </p:spPr>
      </p:pic>
    </p:spTree>
    <p:extLst>
      <p:ext uri="{BB962C8B-B14F-4D97-AF65-F5344CB8AC3E}">
        <p14:creationId xmlns:p14="http://schemas.microsoft.com/office/powerpoint/2010/main" val="281562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408" fill="hold"/>
                                        <p:tgtEl>
                                          <p:spTgt spid="7"/>
                                        </p:tgtEl>
                                      </p:cBhvr>
                                    </p:cmd>
                                  </p:childTnLst>
                                </p:cTn>
                              </p:par>
                              <p:par>
                                <p:cTn id="7" presetID="1" presetClass="entr" presetSubtype="0" fill="hold" grpId="0" nodeType="withEffect">
                                  <p:stCondLst>
                                    <p:cond delay="90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300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300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2600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3000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3910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4260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2" presetClass="entr" presetSubtype="4" fill="hold" nodeType="withEffect">
                                  <p:stCondLst>
                                    <p:cond delay="180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7"/>
                </p:tgtEl>
              </p:cMediaNode>
            </p:audio>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rtlCol="0"/>
          <a:lstStyle/>
          <a:p>
            <a:pPr rtl="0"/>
            <a:fld id="{FB058376-4A76-4B15-8153-B0B2EE62D14C}" type="slidenum">
              <a:rPr lang="en-US" smtClean="0"/>
              <a:pPr/>
              <a:t>6</a:t>
            </a:fld>
            <a:endParaRPr lang="en-US"/>
          </a:p>
        </p:txBody>
      </p:sp>
      <p:sp>
        <p:nvSpPr>
          <p:cNvPr id="2" name="Title 1"/>
          <p:cNvSpPr>
            <a:spLocks noGrp="1"/>
          </p:cNvSpPr>
          <p:nvPr>
            <p:ph type="title"/>
          </p:nvPr>
        </p:nvSpPr>
        <p:spPr>
          <a:xfrm>
            <a:off x="1" y="149900"/>
            <a:ext cx="9529009" cy="991352"/>
          </a:xfrm>
        </p:spPr>
        <p:txBody>
          <a:bodyPr rtlCol="0"/>
          <a:lstStyle/>
          <a:p>
            <a:pPr rtl="0"/>
            <a:r>
              <a:rPr lang="es" sz="3600" dirty="0"/>
              <a:t>¿Qué afecta el grado de desinfección que aportan estos químicos?</a:t>
            </a:r>
          </a:p>
        </p:txBody>
      </p:sp>
      <p:sp>
        <p:nvSpPr>
          <p:cNvPr id="4" name="Content Placeholder 3">
            <a:extLst>
              <a:ext uri="{FF2B5EF4-FFF2-40B4-BE49-F238E27FC236}">
                <a16:creationId xmlns:a16="http://schemas.microsoft.com/office/drawing/2014/main" id="{2FD1E315-6CE2-F542-93B3-1D4EB58A5DE1}"/>
              </a:ext>
            </a:extLst>
          </p:cNvPr>
          <p:cNvSpPr>
            <a:spLocks noGrp="1"/>
          </p:cNvSpPr>
          <p:nvPr>
            <p:ph idx="1"/>
          </p:nvPr>
        </p:nvSpPr>
        <p:spPr>
          <a:xfrm>
            <a:off x="634914" y="1799428"/>
            <a:ext cx="11313040" cy="3996267"/>
          </a:xfrm>
        </p:spPr>
        <p:txBody>
          <a:bodyPr rtlCol="0"/>
          <a:lstStyle/>
          <a:p>
            <a:pPr marL="457200" indent="-457200" rtl="0">
              <a:buFont typeface="Arial" panose="020B0604020202020204" pitchFamily="34" charset="0"/>
              <a:buChar char="•"/>
            </a:pPr>
            <a:r>
              <a:rPr lang="es" sz="3600" dirty="0"/>
              <a:t>Temperatura</a:t>
            </a:r>
          </a:p>
          <a:p>
            <a:pPr marL="457200" indent="-457200" rtl="0">
              <a:buFont typeface="Arial" panose="020B0604020202020204" pitchFamily="34" charset="0"/>
              <a:buChar char="•"/>
            </a:pPr>
            <a:r>
              <a:rPr lang="es" sz="3600" dirty="0"/>
              <a:t>Exposición a la luz</a:t>
            </a:r>
          </a:p>
          <a:p>
            <a:pPr marL="457200" indent="-457200" rtl="0">
              <a:buFont typeface="Arial" panose="020B0604020202020204" pitchFamily="34" charset="0"/>
              <a:buChar char="•"/>
            </a:pPr>
            <a:r>
              <a:rPr lang="es" sz="3600" dirty="0"/>
              <a:t>Cuánto tiempo se almacena</a:t>
            </a:r>
          </a:p>
          <a:p>
            <a:pPr marL="457200" indent="-457200" rtl="0">
              <a:buFont typeface="Arial" panose="020B0604020202020204" pitchFamily="34" charset="0"/>
              <a:buChar char="•"/>
            </a:pPr>
            <a:r>
              <a:rPr lang="es" sz="3600" dirty="0"/>
              <a:t>Las soluciones con lavandina reaccionan a la materia orgánica y se hacen menos eficaces.</a:t>
            </a:r>
          </a:p>
          <a:p>
            <a:pPr marL="457200" indent="-457200" rtl="0">
              <a:buFont typeface="Arial" panose="020B0604020202020204" pitchFamily="34" charset="0"/>
              <a:buChar char="•"/>
            </a:pPr>
            <a:endParaRPr lang="en-US" sz="3200" dirty="0"/>
          </a:p>
        </p:txBody>
      </p:sp>
      <p:pic>
        <p:nvPicPr>
          <p:cNvPr id="6" name="Picture 5" descr="A thermometer registering high temperature." title="Thermometer">
            <a:extLst>
              <a:ext uri="{FF2B5EF4-FFF2-40B4-BE49-F238E27FC236}">
                <a16:creationId xmlns:a16="http://schemas.microsoft.com/office/drawing/2014/main" id="{46B1E9B9-BB64-A74A-883B-1FBF57331B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1020" y="1164632"/>
            <a:ext cx="684465" cy="2642639"/>
          </a:xfrm>
          <a:prstGeom prst="rect">
            <a:avLst/>
          </a:prstGeom>
        </p:spPr>
      </p:pic>
      <p:pic>
        <p:nvPicPr>
          <p:cNvPr id="7" name="Picture 6" descr="Picture of cleaning materials." title="Cleaning material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7856" y="1164632"/>
            <a:ext cx="2766586" cy="2810500"/>
          </a:xfrm>
          <a:prstGeom prst="rect">
            <a:avLst/>
          </a:prstGeom>
        </p:spPr>
      </p:pic>
      <p:pic>
        <p:nvPicPr>
          <p:cNvPr id="8" name="Module 6 Slide 6 Spanis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30493" y="7397937"/>
            <a:ext cx="487363" cy="487363"/>
          </a:xfrm>
          <a:prstGeom prst="rect">
            <a:avLst/>
          </a:prstGeom>
        </p:spPr>
      </p:pic>
    </p:spTree>
    <p:extLst>
      <p:ext uri="{BB962C8B-B14F-4D97-AF65-F5344CB8AC3E}">
        <p14:creationId xmlns:p14="http://schemas.microsoft.com/office/powerpoint/2010/main" val="272558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2968" fill="hold"/>
                                        <p:tgtEl>
                                          <p:spTgt spid="8"/>
                                        </p:tgtEl>
                                      </p:cBhvr>
                                    </p:cmd>
                                  </p:childTnLst>
                                </p:cTn>
                              </p:par>
                              <p:par>
                                <p:cTn id="7" presetID="1" presetClass="entr" presetSubtype="0" fill="hold" grpId="0" nodeType="withEffect">
                                  <p:stCondLst>
                                    <p:cond delay="700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800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90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2100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53" presetClass="entr" presetSubtype="16" fill="hold" nodeType="withEffect">
                                  <p:stCondLst>
                                    <p:cond delay="70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2" presetClass="entr" presetSubtype="4" fill="hold" nodeType="withEffect">
                                  <p:stCondLst>
                                    <p:cond delay="26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8"/>
                </p:tgtEl>
              </p:cMediaNode>
            </p:audio>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6E53A6-2D02-B947-B059-68069084042B}"/>
              </a:ext>
            </a:extLst>
          </p:cNvPr>
          <p:cNvSpPr>
            <a:spLocks noGrp="1"/>
          </p:cNvSpPr>
          <p:nvPr>
            <p:ph type="sldNum" sz="quarter" idx="10"/>
          </p:nvPr>
        </p:nvSpPr>
        <p:spPr/>
        <p:txBody>
          <a:bodyPr rtlCol="0"/>
          <a:lstStyle/>
          <a:p>
            <a:pPr rtl="0"/>
            <a:fld id="{FB058376-4A76-4B15-8153-B0B2EE62D14C}" type="slidenum">
              <a:rPr lang="en-US" smtClean="0"/>
              <a:pPr/>
              <a:t>7</a:t>
            </a:fld>
            <a:endParaRPr lang="en-US"/>
          </a:p>
        </p:txBody>
      </p:sp>
      <p:sp>
        <p:nvSpPr>
          <p:cNvPr id="7" name="Title 6">
            <a:extLst>
              <a:ext uri="{FF2B5EF4-FFF2-40B4-BE49-F238E27FC236}">
                <a16:creationId xmlns:a16="http://schemas.microsoft.com/office/drawing/2014/main" id="{FB19E899-E411-544C-9094-745AE5408315}"/>
              </a:ext>
            </a:extLst>
          </p:cNvPr>
          <p:cNvSpPr>
            <a:spLocks noGrp="1"/>
          </p:cNvSpPr>
          <p:nvPr>
            <p:ph type="title"/>
          </p:nvPr>
        </p:nvSpPr>
        <p:spPr>
          <a:xfrm>
            <a:off x="1" y="0"/>
            <a:ext cx="9057371" cy="991352"/>
          </a:xfrm>
        </p:spPr>
        <p:txBody>
          <a:bodyPr rtlCol="0"/>
          <a:lstStyle/>
          <a:p>
            <a:pPr rtl="0"/>
            <a:r>
              <a:rPr lang="es" sz="3600" dirty="0"/>
              <a:t>Otros problemas de usar lavandina</a:t>
            </a:r>
          </a:p>
        </p:txBody>
      </p:sp>
      <p:sp>
        <p:nvSpPr>
          <p:cNvPr id="8" name="Content Placeholder 7">
            <a:extLst>
              <a:ext uri="{FF2B5EF4-FFF2-40B4-BE49-F238E27FC236}">
                <a16:creationId xmlns:a16="http://schemas.microsoft.com/office/drawing/2014/main" id="{EE325E96-CACB-2F47-93D6-21E4C267A816}"/>
              </a:ext>
            </a:extLst>
          </p:cNvPr>
          <p:cNvSpPr>
            <a:spLocks noGrp="1"/>
          </p:cNvSpPr>
          <p:nvPr>
            <p:ph idx="1"/>
          </p:nvPr>
        </p:nvSpPr>
        <p:spPr>
          <a:xfrm>
            <a:off x="239486" y="1123382"/>
            <a:ext cx="11534827" cy="2706729"/>
          </a:xfrm>
        </p:spPr>
        <p:txBody>
          <a:bodyPr rtlCol="0"/>
          <a:lstStyle/>
          <a:p>
            <a:pPr marL="571500" indent="-571500" rtl="0">
              <a:buFont typeface="Arial" panose="020B0604020202020204" pitchFamily="34" charset="0"/>
              <a:buChar char="•"/>
            </a:pPr>
            <a:r>
              <a:rPr lang="es" sz="4000"/>
              <a:t>¿Desventajas de la lavandina?</a:t>
            </a:r>
          </a:p>
          <a:p>
            <a:pPr marL="806958" lvl="1" indent="-457200" rtl="0">
              <a:buFont typeface="Courier New" panose="02070309020205020404" pitchFamily="49" charset="0"/>
              <a:buChar char="o"/>
            </a:pPr>
            <a:r>
              <a:rPr lang="es" sz="3200"/>
              <a:t>La lavandina es incompatible con muchos otros químicos.</a:t>
            </a:r>
          </a:p>
          <a:p>
            <a:pPr marL="806958" lvl="1" indent="-457200" rtl="0">
              <a:buFont typeface="Courier New" panose="02070309020205020404" pitchFamily="49" charset="0"/>
              <a:buChar char="o"/>
            </a:pPr>
            <a:r>
              <a:rPr lang="es" sz="3200"/>
              <a:t>Mezclar lavandina con amoníaco libera gases tóxicos.</a:t>
            </a:r>
          </a:p>
          <a:p>
            <a:pPr marL="806958" lvl="1" indent="-457200" rtl="0">
              <a:buFont typeface="Courier New" panose="02070309020205020404" pitchFamily="49" charset="0"/>
              <a:buChar char="o"/>
            </a:pPr>
            <a:r>
              <a:rPr lang="es" sz="3200"/>
              <a:t>Mezclar lavandina con ácido libera gas de cloro.</a:t>
            </a:r>
          </a:p>
          <a:p>
            <a:pPr rtl="0"/>
            <a:endParaRPr lang="en-US" dirty="0"/>
          </a:p>
        </p:txBody>
      </p:sp>
      <p:pic>
        <p:nvPicPr>
          <p:cNvPr id="2" name="Picture 1" descr="Graphic of bottle of bleach." title="Bottle of bleach"/>
          <p:cNvPicPr>
            <a:picLocks noChangeAspect="1"/>
          </p:cNvPicPr>
          <p:nvPr/>
        </p:nvPicPr>
        <p:blipFill>
          <a:blip r:embed="rId5"/>
          <a:stretch>
            <a:fillRect/>
          </a:stretch>
        </p:blipFill>
        <p:spPr>
          <a:xfrm>
            <a:off x="1418883" y="3962142"/>
            <a:ext cx="1804572" cy="2334970"/>
          </a:xfrm>
          <a:prstGeom prst="rect">
            <a:avLst/>
          </a:prstGeom>
        </p:spPr>
      </p:pic>
      <p:sp>
        <p:nvSpPr>
          <p:cNvPr id="10" name="Cross 9" descr="Plus symbol" title="Plus symbol"/>
          <p:cNvSpPr/>
          <p:nvPr/>
        </p:nvSpPr>
        <p:spPr>
          <a:xfrm>
            <a:off x="3563816" y="4736977"/>
            <a:ext cx="691661" cy="726831"/>
          </a:xfrm>
          <a:prstGeom prst="plus">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grpSp>
        <p:nvGrpSpPr>
          <p:cNvPr id="18" name="Group 17" descr="Equal symbol." title="Equal symbol"/>
          <p:cNvGrpSpPr/>
          <p:nvPr/>
        </p:nvGrpSpPr>
        <p:grpSpPr>
          <a:xfrm>
            <a:off x="7127630" y="5065223"/>
            <a:ext cx="820616" cy="351693"/>
            <a:chOff x="7127630" y="5065223"/>
            <a:chExt cx="820616" cy="351693"/>
          </a:xfrm>
        </p:grpSpPr>
        <p:cxnSp>
          <p:nvCxnSpPr>
            <p:cNvPr id="12" name="Straight Connector 11"/>
            <p:cNvCxnSpPr/>
            <p:nvPr/>
          </p:nvCxnSpPr>
          <p:spPr>
            <a:xfrm>
              <a:off x="7127630" y="5065223"/>
              <a:ext cx="820615" cy="0"/>
            </a:xfrm>
            <a:prstGeom prst="line">
              <a:avLst/>
            </a:prstGeom>
            <a:ln w="127000"/>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7127631" y="5416916"/>
              <a:ext cx="820615" cy="0"/>
            </a:xfrm>
            <a:prstGeom prst="line">
              <a:avLst/>
            </a:prstGeom>
            <a:ln w="127000"/>
          </p:spPr>
          <p:style>
            <a:lnRef idx="3">
              <a:schemeClr val="dk1"/>
            </a:lnRef>
            <a:fillRef idx="0">
              <a:schemeClr val="dk1"/>
            </a:fillRef>
            <a:effectRef idx="2">
              <a:schemeClr val="dk1"/>
            </a:effectRef>
            <a:fontRef idx="minor">
              <a:schemeClr val="tx1"/>
            </a:fontRef>
          </p:style>
        </p:cxnSp>
      </p:grpSp>
      <p:pic>
        <p:nvPicPr>
          <p:cNvPr id="16" name="Picture 15" descr="Graphic of skull and crossbones." title="Skull &amp; Cossbone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1545" y="3823543"/>
            <a:ext cx="3079930" cy="2473569"/>
          </a:xfrm>
          <a:prstGeom prst="rect">
            <a:avLst/>
          </a:prstGeom>
        </p:spPr>
      </p:pic>
      <p:grpSp>
        <p:nvGrpSpPr>
          <p:cNvPr id="22" name="Group 21" descr="Graphic of ammonia spray bottle." title="Ammonia spray bottle"/>
          <p:cNvGrpSpPr/>
          <p:nvPr/>
        </p:nvGrpSpPr>
        <p:grpSpPr>
          <a:xfrm>
            <a:off x="4970584" y="3781602"/>
            <a:ext cx="1441938" cy="2557450"/>
            <a:chOff x="5088254" y="3786498"/>
            <a:chExt cx="1441938" cy="2557450"/>
          </a:xfrm>
        </p:grpSpPr>
        <p:pic>
          <p:nvPicPr>
            <p:cNvPr id="23" name="Graphic 2" descr="Squirt bottle" title="Squirt bottle">
              <a:extLst>
                <a:ext uri="{FF2B5EF4-FFF2-40B4-BE49-F238E27FC236}">
                  <a16:creationId xmlns:a16="http://schemas.microsoft.com/office/drawing/2014/main" id="{FA384AF1-0A66-C242-AC97-52017821CAC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5118332" y="3786498"/>
              <a:ext cx="1146443" cy="2557450"/>
            </a:xfrm>
            <a:prstGeom prst="rect">
              <a:avLst/>
            </a:prstGeom>
          </p:spPr>
        </p:pic>
        <p:sp>
          <p:nvSpPr>
            <p:cNvPr id="24" name="TextBox 23"/>
            <p:cNvSpPr txBox="1"/>
            <p:nvPr/>
          </p:nvSpPr>
          <p:spPr>
            <a:xfrm rot="379800">
              <a:off x="5088254" y="5577294"/>
              <a:ext cx="1441938" cy="384721"/>
            </a:xfrm>
            <a:prstGeom prst="rect">
              <a:avLst/>
            </a:prstGeom>
            <a:noFill/>
            <a:ln>
              <a:noFill/>
            </a:ln>
          </p:spPr>
          <p:txBody>
            <a:bodyPr wrap="square" rtlCol="0">
              <a:spAutoFit/>
            </a:bodyPr>
            <a:lstStyle/>
            <a:p>
              <a:r>
                <a:rPr lang="en-US" sz="1900" b="1" dirty="0" smtClean="0">
                  <a:solidFill>
                    <a:srgbClr val="FF0000"/>
                  </a:solidFill>
                </a:rPr>
                <a:t>Ammonia</a:t>
              </a:r>
              <a:endParaRPr lang="en-US" sz="1900" b="1" dirty="0">
                <a:solidFill>
                  <a:srgbClr val="FF0000"/>
                </a:solidFill>
              </a:endParaRPr>
            </a:p>
          </p:txBody>
        </p:sp>
      </p:grpSp>
      <p:pic>
        <p:nvPicPr>
          <p:cNvPr id="4" name="Module 6 Slide 7 Spanis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70009" y="7128995"/>
            <a:ext cx="487363" cy="487363"/>
          </a:xfrm>
          <a:prstGeom prst="rect">
            <a:avLst/>
          </a:prstGeom>
        </p:spPr>
      </p:pic>
    </p:spTree>
    <p:extLst>
      <p:ext uri="{BB962C8B-B14F-4D97-AF65-F5344CB8AC3E}">
        <p14:creationId xmlns:p14="http://schemas.microsoft.com/office/powerpoint/2010/main" val="121837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672" fill="hold"/>
                                        <p:tgtEl>
                                          <p:spTgt spid="4"/>
                                        </p:tgtEl>
                                      </p:cBhvr>
                                    </p:cmd>
                                  </p:childTnLst>
                                </p:cTn>
                              </p:par>
                              <p:par>
                                <p:cTn id="7" presetID="1" presetClass="entr" presetSubtype="0" fill="hold" nodeType="withEffect">
                                  <p:stCondLst>
                                    <p:cond delay="3900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405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4240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44000"/>
                                  </p:stCondLst>
                                  <p:childTnLst>
                                    <p:set>
                                      <p:cBhvr>
                                        <p:cTn id="14" dur="1" fill="hold">
                                          <p:stCondLst>
                                            <p:cond delay="0"/>
                                          </p:stCondLst>
                                        </p:cTn>
                                        <p:tgtEl>
                                          <p:spTgt spid="18"/>
                                        </p:tgtEl>
                                        <p:attrNameLst>
                                          <p:attrName>style.visibility</p:attrName>
                                        </p:attrNameLst>
                                      </p:cBhvr>
                                      <p:to>
                                        <p:strVal val="visible"/>
                                      </p:to>
                                    </p:set>
                                  </p:childTnLst>
                                </p:cTn>
                              </p:par>
                              <p:par>
                                <p:cTn id="15" presetID="42" presetClass="entr" presetSubtype="0" fill="hold" nodeType="withEffect">
                                  <p:stCondLst>
                                    <p:cond delay="450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1" presetClass="entr" presetSubtype="0" fill="hold" grpId="0" nodeType="withEffect">
                                  <p:stCondLst>
                                    <p:cond delay="5000"/>
                                  </p:stCondLst>
                                  <p:childTnLst>
                                    <p:set>
                                      <p:cBhvr>
                                        <p:cTn id="21" dur="1" fill="hold">
                                          <p:stCondLst>
                                            <p:cond delay="0"/>
                                          </p:stCondLst>
                                        </p:cTn>
                                        <p:tgtEl>
                                          <p:spTgt spid="8">
                                            <p:txEl>
                                              <p:pRg st="0" end="0"/>
                                            </p:txEl>
                                          </p:spTgt>
                                        </p:tgtEl>
                                        <p:attrNameLst>
                                          <p:attrName>style.visibility</p:attrName>
                                        </p:attrNameLst>
                                      </p:cBhvr>
                                      <p:to>
                                        <p:strVal val="visible"/>
                                      </p:to>
                                    </p:set>
                                  </p:childTnLst>
                                </p:cTn>
                              </p:par>
                              <p:par>
                                <p:cTn id="22" presetID="1" presetClass="entr" presetSubtype="0" fill="hold" grpId="0" nodeType="withEffect">
                                  <p:stCondLst>
                                    <p:cond delay="8000"/>
                                  </p:stCondLst>
                                  <p:childTnLst>
                                    <p:set>
                                      <p:cBhvr>
                                        <p:cTn id="23" dur="1" fill="hold">
                                          <p:stCondLst>
                                            <p:cond delay="0"/>
                                          </p:stCondLst>
                                        </p:cTn>
                                        <p:tgtEl>
                                          <p:spTgt spid="8">
                                            <p:txEl>
                                              <p:pRg st="1" end="1"/>
                                            </p:txEl>
                                          </p:spTgt>
                                        </p:tgtEl>
                                        <p:attrNameLst>
                                          <p:attrName>style.visibility</p:attrName>
                                        </p:attrNameLst>
                                      </p:cBhvr>
                                      <p:to>
                                        <p:strVal val="visible"/>
                                      </p:to>
                                    </p:set>
                                  </p:childTnLst>
                                </p:cTn>
                              </p:par>
                              <p:par>
                                <p:cTn id="24" presetID="1" presetClass="entr" presetSubtype="0" fill="hold" grpId="0" nodeType="withEffect">
                                  <p:stCondLst>
                                    <p:cond delay="20000"/>
                                  </p:stCondLst>
                                  <p:childTnLst>
                                    <p:set>
                                      <p:cBhvr>
                                        <p:cTn id="25" dur="1" fill="hold">
                                          <p:stCondLst>
                                            <p:cond delay="0"/>
                                          </p:stCondLst>
                                        </p:cTn>
                                        <p:tgtEl>
                                          <p:spTgt spid="8">
                                            <p:txEl>
                                              <p:pRg st="2" end="2"/>
                                            </p:txEl>
                                          </p:spTgt>
                                        </p:tgtEl>
                                        <p:attrNameLst>
                                          <p:attrName>style.visibility</p:attrName>
                                        </p:attrNameLst>
                                      </p:cBhvr>
                                      <p:to>
                                        <p:strVal val="visible"/>
                                      </p:to>
                                    </p:set>
                                  </p:childTnLst>
                                </p:cTn>
                              </p:par>
                              <p:par>
                                <p:cTn id="26" presetID="1" presetClass="entr" presetSubtype="0" fill="hold" grpId="0" nodeType="withEffect">
                                  <p:stCondLst>
                                    <p:cond delay="28000"/>
                                  </p:stCondLst>
                                  <p:childTnLst>
                                    <p:set>
                                      <p:cBhvr>
                                        <p:cTn id="27"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bldLst>
      <p:bldP spid="8" grpId="0" uiExpand="1" build="p"/>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FB058376-4A76-4B15-8153-B0B2EE62D14C}" type="slidenum">
              <a:rPr lang="en-US" smtClean="0"/>
              <a:pPr/>
              <a:t>8</a:t>
            </a:fld>
            <a:endParaRPr lang="en-US"/>
          </a:p>
        </p:txBody>
      </p:sp>
      <p:sp>
        <p:nvSpPr>
          <p:cNvPr id="5" name="Title 4"/>
          <p:cNvSpPr>
            <a:spLocks noGrp="1"/>
          </p:cNvSpPr>
          <p:nvPr>
            <p:ph type="title"/>
          </p:nvPr>
        </p:nvSpPr>
        <p:spPr>
          <a:xfrm>
            <a:off x="0" y="220326"/>
            <a:ext cx="8987881" cy="1490133"/>
          </a:xfrm>
        </p:spPr>
        <p:txBody>
          <a:bodyPr rtlCol="0"/>
          <a:lstStyle/>
          <a:p>
            <a:pPr rtl="0"/>
            <a:r>
              <a:rPr lang="es" sz="3600"/>
              <a:t>¿Cuáles son los posibles riesgos para la salud relacionados con la lavandina y los químicos con cloro? </a:t>
            </a:r>
          </a:p>
        </p:txBody>
      </p:sp>
      <p:sp>
        <p:nvSpPr>
          <p:cNvPr id="7" name="Content Placeholder 6">
            <a:extLst>
              <a:ext uri="{FF2B5EF4-FFF2-40B4-BE49-F238E27FC236}">
                <a16:creationId xmlns:a16="http://schemas.microsoft.com/office/drawing/2014/main" id="{3379264C-5636-1442-8A68-9E157D0724DB}"/>
              </a:ext>
            </a:extLst>
          </p:cNvPr>
          <p:cNvSpPr>
            <a:spLocks noGrp="1"/>
          </p:cNvSpPr>
          <p:nvPr>
            <p:ph idx="1"/>
          </p:nvPr>
        </p:nvSpPr>
        <p:spPr>
          <a:xfrm>
            <a:off x="173644" y="1756891"/>
            <a:ext cx="10091585" cy="4673600"/>
          </a:xfrm>
        </p:spPr>
        <p:txBody>
          <a:bodyPr rtlCol="0"/>
          <a:lstStyle/>
          <a:p>
            <a:pPr marL="285750" indent="-285750" rtl="0">
              <a:buFont typeface="Arial" panose="020B0604020202020204" pitchFamily="34" charset="0"/>
              <a:buChar char="•"/>
            </a:pPr>
            <a:r>
              <a:rPr lang="es" sz="2800" dirty="0"/>
              <a:t>Los químicos con cloro, incluida la lavandina, irritan los o</a:t>
            </a:r>
            <a:r>
              <a:rPr lang="es" sz="2575" dirty="0"/>
              <a:t>jos y los pulmones.</a:t>
            </a:r>
            <a:endParaRPr lang="en-US" sz="2575" dirty="0"/>
          </a:p>
          <a:p>
            <a:pPr marL="635508" lvl="1" indent="-285750" rtl="0">
              <a:buFont typeface="Arial" panose="020B0604020202020204" pitchFamily="34" charset="0"/>
              <a:buChar char="•"/>
            </a:pPr>
            <a:r>
              <a:rPr lang="es" sz="2575" dirty="0"/>
              <a:t>Después de inhalar accidentalmente el vapor, algunas personas sienten escozor en nariz y ojos, tosen y se sienten mareadas, todos síntomas de la corrosión del químico.</a:t>
            </a:r>
          </a:p>
          <a:p>
            <a:pPr marL="285750" indent="-285750" rtl="0">
              <a:buFont typeface="Arial" panose="020B0604020202020204" pitchFamily="34" charset="0"/>
              <a:buChar char="•"/>
            </a:pPr>
            <a:r>
              <a:rPr lang="es" sz="2800" dirty="0"/>
              <a:t>Si permanece en las superficies durante un periodo extenso, incluso sobre la piel, puede provocar irritación y quemaduras.</a:t>
            </a:r>
            <a:r>
              <a:rPr lang="en-US" sz="2800" dirty="0"/>
              <a:t/>
            </a:r>
            <a:br>
              <a:rPr lang="en-US" sz="2800" dirty="0"/>
            </a:br>
            <a:r>
              <a:rPr lang="en-US" sz="3025" dirty="0"/>
              <a:t/>
            </a:r>
            <a:br>
              <a:rPr lang="en-US" sz="3025" dirty="0"/>
            </a:br>
            <a:r>
              <a:rPr lang="en-US" sz="3025" dirty="0"/>
              <a:t/>
            </a:r>
            <a:br>
              <a:rPr lang="en-US" sz="3025" dirty="0"/>
            </a:br>
            <a:r>
              <a:rPr lang="en-US" sz="3025" dirty="0"/>
              <a:t/>
            </a:r>
            <a:br>
              <a:rPr lang="en-US" sz="3025" dirty="0"/>
            </a:br>
            <a:endParaRPr lang="en-US" sz="3025" dirty="0"/>
          </a:p>
        </p:txBody>
      </p:sp>
      <p:pic>
        <p:nvPicPr>
          <p:cNvPr id="14" name="Picture Placeholder 9" descr="Red frame around a white diamond contains two test tubes dripping liquid onto a surface and a hand showing damage that occurs with contact." title="OSHA pictogram for Corrosion">
            <a:extLst>
              <a:ext uri="{FF2B5EF4-FFF2-40B4-BE49-F238E27FC236}">
                <a16:creationId xmlns:a16="http://schemas.microsoft.com/office/drawing/2014/main" id="{ED38360F-B0FB-364D-A377-3FC4AD0EA2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83036" y="4319141"/>
            <a:ext cx="2064918" cy="2064918"/>
          </a:xfrm>
          <a:prstGeom prst="rect">
            <a:avLst/>
          </a:prstGeom>
        </p:spPr>
      </p:pic>
      <p:pic>
        <p:nvPicPr>
          <p:cNvPr id="16" name="Picture 15" descr="Red frame around a white diamond containing an exclamation mark." title="OSHA Pictogram for Irritant">
            <a:extLst>
              <a:ext uri="{FF2B5EF4-FFF2-40B4-BE49-F238E27FC236}">
                <a16:creationId xmlns:a16="http://schemas.microsoft.com/office/drawing/2014/main" id="{DC36565F-430A-E842-A039-F58C7934EF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4334" y="5016072"/>
            <a:ext cx="1367988" cy="1367988"/>
          </a:xfrm>
          <a:prstGeom prst="rect">
            <a:avLst/>
          </a:prstGeom>
        </p:spPr>
      </p:pic>
      <p:pic>
        <p:nvPicPr>
          <p:cNvPr id="4" name="Picture 3" descr="Emergency &lt;strong&gt;Eye Wash Station&lt;/strong&gt; by Arvin61r58 - Emergency &lt;strong&gt;eye&lt;/strong&gt;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6505" y="1722418"/>
            <a:ext cx="1781449" cy="2297132"/>
          </a:xfrm>
          <a:prstGeom prst="rect">
            <a:avLst/>
          </a:prstGeom>
        </p:spPr>
      </p:pic>
      <p:pic>
        <p:nvPicPr>
          <p:cNvPr id="6" name="Picture 5" descr="Picture of face over activated eye wash." title="Eye wash"/>
          <p:cNvPicPr>
            <a:picLocks noChangeAspect="1"/>
          </p:cNvPicPr>
          <p:nvPr/>
        </p:nvPicPr>
        <p:blipFill rotWithShape="1">
          <a:blip r:embed="rId8">
            <a:extLst>
              <a:ext uri="{28A0092B-C50C-407E-A947-70E740481C1C}">
                <a14:useLocalDpi xmlns:a14="http://schemas.microsoft.com/office/drawing/2010/main" val="0"/>
              </a:ext>
            </a:extLst>
          </a:blip>
          <a:srcRect t="15815"/>
          <a:stretch/>
        </p:blipFill>
        <p:spPr>
          <a:xfrm>
            <a:off x="2525812" y="5016072"/>
            <a:ext cx="1396354" cy="1343453"/>
          </a:xfrm>
          <a:prstGeom prst="rect">
            <a:avLst/>
          </a:prstGeom>
        </p:spPr>
      </p:pic>
      <p:pic>
        <p:nvPicPr>
          <p:cNvPr id="8" name="Module 6 Slide 8 Spanis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744199" y="7146925"/>
            <a:ext cx="487363" cy="487363"/>
          </a:xfrm>
          <a:prstGeom prst="rect">
            <a:avLst/>
          </a:prstGeom>
        </p:spPr>
      </p:pic>
    </p:spTree>
    <p:extLst>
      <p:ext uri="{BB962C8B-B14F-4D97-AF65-F5344CB8AC3E}">
        <p14:creationId xmlns:p14="http://schemas.microsoft.com/office/powerpoint/2010/main" val="58327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3928" fill="hold"/>
                                        <p:tgtEl>
                                          <p:spTgt spid="8"/>
                                        </p:tgtEl>
                                      </p:cBhvr>
                                    </p:cmd>
                                  </p:childTnLst>
                                </p:cTn>
                              </p:par>
                              <p:par>
                                <p:cTn id="7" presetID="1" presetClass="entr" presetSubtype="0" fill="hold" grpId="0" nodeType="withEffect">
                                  <p:stCondLst>
                                    <p:cond delay="300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1500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2100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53" presetClass="entr" presetSubtype="16" fill="hold" nodeType="withEffect">
                                  <p:stCondLst>
                                    <p:cond delay="100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10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16" presetClass="entr" presetSubtype="21" fill="hold" nodeType="withEffect">
                                  <p:stCondLst>
                                    <p:cond delay="1000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53" presetClass="entr" presetSubtype="16" fill="hold" nodeType="withEffect">
                                  <p:stCondLst>
                                    <p:cond delay="100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8"/>
                </p:tgtEl>
              </p:cMediaNode>
            </p:audio>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ogo for Translation Station, Inc. Language Soluation Made Simple " title="Translation Station, Inc."/>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83734" y="2339789"/>
            <a:ext cx="9746718" cy="2420471"/>
          </a:xfrm>
        </p:spPr>
      </p:pic>
      <p:sp>
        <p:nvSpPr>
          <p:cNvPr id="2" name="Title 1"/>
          <p:cNvSpPr>
            <a:spLocks noGrp="1"/>
          </p:cNvSpPr>
          <p:nvPr>
            <p:ph type="title"/>
          </p:nvPr>
        </p:nvSpPr>
        <p:spPr>
          <a:xfrm>
            <a:off x="2" y="0"/>
            <a:ext cx="9170892" cy="1344706"/>
          </a:xfrm>
        </p:spPr>
        <p:txBody>
          <a:bodyPr/>
          <a:lstStyle/>
          <a:p>
            <a:r>
              <a:rPr lang="en-US" sz="2800" dirty="0" smtClean="0"/>
              <a:t>A Special Thanks for the Translation Services provided by The Translation Station</a:t>
            </a:r>
            <a:endParaRPr lang="en-US" sz="2800" dirty="0"/>
          </a:p>
        </p:txBody>
      </p:sp>
      <p:sp>
        <p:nvSpPr>
          <p:cNvPr id="5" name="Slide Number Placeholder 4"/>
          <p:cNvSpPr>
            <a:spLocks noGrp="1"/>
          </p:cNvSpPr>
          <p:nvPr>
            <p:ph type="sldNum" sz="quarter" idx="10"/>
          </p:nvPr>
        </p:nvSpPr>
        <p:spPr/>
        <p:txBody>
          <a:bodyPr/>
          <a:lstStyle/>
          <a:p>
            <a:fld id="{FB058376-4A76-4B15-8153-B0B2EE62D14C}" type="slidenum">
              <a:rPr lang="en-US" smtClean="0"/>
              <a:pPr/>
              <a:t>9</a:t>
            </a:fld>
            <a:endParaRPr lang="en-US"/>
          </a:p>
        </p:txBody>
      </p:sp>
      <p:pic>
        <p:nvPicPr>
          <p:cNvPr id="3" name="Module 1 Slide 10 - translation Spanis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5365" y="7070725"/>
            <a:ext cx="487363" cy="487363"/>
          </a:xfrm>
          <a:prstGeom prst="rect">
            <a:avLst/>
          </a:prstGeom>
        </p:spPr>
      </p:pic>
    </p:spTree>
    <p:extLst>
      <p:ext uri="{BB962C8B-B14F-4D97-AF65-F5344CB8AC3E}">
        <p14:creationId xmlns:p14="http://schemas.microsoft.com/office/powerpoint/2010/main" val="373235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6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SHES PPT Template</Template>
  <TotalTime>5760</TotalTime>
  <Words>1182</Words>
  <Application>Microsoft Office PowerPoint</Application>
  <PresentationFormat>Widescreen</PresentationFormat>
  <Paragraphs>99</Paragraphs>
  <Slides>9</Slides>
  <Notes>8</Notes>
  <HiddenSlides>0</HiddenSlides>
  <MMClips>9</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Arial Narrow</vt:lpstr>
      <vt:lpstr>Calibri</vt:lpstr>
      <vt:lpstr>Courier New</vt:lpstr>
      <vt:lpstr>Lucida Grande</vt:lpstr>
      <vt:lpstr>Roboto Light</vt:lpstr>
      <vt:lpstr>Times New Roman</vt:lpstr>
      <vt:lpstr>Custom Design</vt:lpstr>
      <vt:lpstr>Main</vt:lpstr>
      <vt:lpstr>1_Custom Design</vt:lpstr>
      <vt:lpstr>Módulo 6 Lavandina y otros compuestos con cloro</vt:lpstr>
      <vt:lpstr>¿Qué es la lavandina? </vt:lpstr>
      <vt:lpstr>Compuestos con cloro</vt:lpstr>
      <vt:lpstr>Uso del gas de cloro</vt:lpstr>
      <vt:lpstr>¿Cuáles son las ventajas o desventajas de los químicos con cloro?</vt:lpstr>
      <vt:lpstr>¿Qué afecta el grado de desinfección que aportan estos químicos?</vt:lpstr>
      <vt:lpstr>Otros problemas de usar lavandina</vt:lpstr>
      <vt:lpstr>¿Cuáles son los posibles riesgos para la salud relacionados con la lavandina y los químicos con cloro? </vt:lpstr>
      <vt:lpstr>A Special Thanks for the Translation Services provided by The Translation Station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Hendry, Robert J</dc:creator>
  <cp:lastModifiedBy>Hendry, Robert J</cp:lastModifiedBy>
  <cp:revision>132</cp:revision>
  <dcterms:created xsi:type="dcterms:W3CDTF">2019-01-17T13:42:18Z</dcterms:created>
  <dcterms:modified xsi:type="dcterms:W3CDTF">2019-07-10T17:39:41Z</dcterms:modified>
</cp:coreProperties>
</file>