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63" r:id="rId2"/>
  </p:sldMasterIdLst>
  <p:notesMasterIdLst>
    <p:notesMasterId r:id="rId11"/>
  </p:notesMasterIdLst>
  <p:handoutMasterIdLst>
    <p:handoutMasterId r:id="rId12"/>
  </p:handoutMasterIdLst>
  <p:sldIdLst>
    <p:sldId id="256" r:id="rId3"/>
    <p:sldId id="257" r:id="rId4"/>
    <p:sldId id="258" r:id="rId5"/>
    <p:sldId id="259" r:id="rId6"/>
    <p:sldId id="260" r:id="rId7"/>
    <p:sldId id="261" r:id="rId8"/>
    <p:sldId id="262" r:id="rId9"/>
    <p:sldId id="266"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273" autoAdjust="0"/>
    <p:restoredTop sz="94533" autoAdjust="0"/>
  </p:normalViewPr>
  <p:slideViewPr>
    <p:cSldViewPr snapToGrid="0">
      <p:cViewPr>
        <p:scale>
          <a:sx n="70" d="100"/>
          <a:sy n="70" d="100"/>
        </p:scale>
        <p:origin x="444" y="750"/>
      </p:cViewPr>
      <p:guideLst/>
    </p:cSldViewPr>
  </p:slideViewPr>
  <p:notesTextViewPr>
    <p:cViewPr>
      <p:scale>
        <a:sx n="1" d="1"/>
        <a:sy n="1" d="1"/>
      </p:scale>
      <p:origin x="0" y="0"/>
    </p:cViewPr>
  </p:notesTextViewPr>
  <p:notesViewPr>
    <p:cSldViewPr snapToGrid="0">
      <p:cViewPr varScale="1">
        <p:scale>
          <a:sx n="70" d="100"/>
          <a:sy n="70" d="100"/>
        </p:scale>
        <p:origin x="2971"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1"/>
            <a:fld id="{9D609237-42C6-4839-830D-733F5B2B1457}" type="datetimeFigureOut">
              <a:rPr lang="en-US" smtClean="0"/>
              <a:t>10/25/2019</a:t>
            </a:fld>
            <a:endParaRPr lang="ar-SY"/>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1"/>
            <a:fld id="{7C108F54-0499-478F-ADBF-CC6FF569D743}" type="slidenum">
              <a:rPr lang="en-US" smtClean="0"/>
              <a:t>‹#›</a:t>
            </a:fld>
            <a:endParaRPr lang="ar-SY"/>
          </a:p>
        </p:txBody>
      </p:sp>
    </p:spTree>
    <p:extLst>
      <p:ext uri="{BB962C8B-B14F-4D97-AF65-F5344CB8AC3E}">
        <p14:creationId xmlns:p14="http://schemas.microsoft.com/office/powerpoint/2010/main" val="2423173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1"/>
            <a:fld id="{BAF6D176-1F1A-4053-AF9D-255C4A7CFF8E}" type="datetimeFigureOut">
              <a:rPr lang="en-US" smtClean="0"/>
              <a:t>10/25/2019</a:t>
            </a:fld>
            <a:endParaRPr lang="ar-S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1"/>
            <a:fld id="{09E402A7-5508-4406-AE36-966981DEF291}" type="slidenum">
              <a:rPr lang="en-US" smtClean="0"/>
              <a:t>‹#›</a:t>
            </a:fld>
            <a:endParaRPr lang="ar-SY"/>
          </a:p>
        </p:txBody>
      </p:sp>
    </p:spTree>
    <p:extLst>
      <p:ext uri="{BB962C8B-B14F-4D97-AF65-F5344CB8AC3E}">
        <p14:creationId xmlns:p14="http://schemas.microsoft.com/office/powerpoint/2010/main" val="2565928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module 8. There are many other chemicals</a:t>
            </a:r>
            <a:r>
              <a:rPr lang="en-US" baseline="0" dirty="0"/>
              <a:t> </a:t>
            </a:r>
            <a:r>
              <a:rPr lang="en-US" dirty="0"/>
              <a:t>that may also</a:t>
            </a:r>
            <a:r>
              <a:rPr lang="en-US" baseline="0" dirty="0"/>
              <a:t> be used in food processing sanitation, disinfection, and sterilization, and this module will provide guidance on how to find information on these additional chemicals. </a:t>
            </a:r>
          </a:p>
          <a:p>
            <a:endParaRPr lang="en-US" baseline="0" dirty="0"/>
          </a:p>
          <a:p>
            <a:pPr>
              <a:lnSpc>
                <a:spcPct val="100000"/>
              </a:lnSpc>
              <a:spcBef>
                <a:spcPts val="0"/>
              </a:spcBef>
            </a:pPr>
            <a:r>
              <a:rPr lang="en-US" sz="1200" b="1" cap="none" dirty="0">
                <a:solidFill>
                  <a:schemeClr val="bg1">
                    <a:lumMod val="50000"/>
                  </a:schemeClr>
                </a:solidFill>
                <a:latin typeface="Arial Narrow" panose="020B0606020202030204" pitchFamily="34" charset="0"/>
                <a:cs typeface="Times New Roman" panose="02020603050405020304" pitchFamily="18" charset="0"/>
              </a:rPr>
              <a:t>This material was produced under grant number SH-05046-SH8 from the Occupational Safety and Health Administration, </a:t>
            </a:r>
          </a:p>
          <a:p>
            <a:pPr>
              <a:lnSpc>
                <a:spcPct val="100000"/>
              </a:lnSpc>
              <a:spcBef>
                <a:spcPts val="0"/>
              </a:spcBef>
            </a:pPr>
            <a:r>
              <a:rPr lang="en-US" sz="1200" b="1" cap="none" dirty="0">
                <a:solidFill>
                  <a:schemeClr val="bg1">
                    <a:lumMod val="50000"/>
                  </a:schemeClr>
                </a:solidFill>
                <a:latin typeface="Arial Narrow" panose="020B0606020202030204" pitchFamily="34" charset="0"/>
                <a:cs typeface="Times New Roman" panose="02020603050405020304" pitchFamily="18" charset="0"/>
              </a:rPr>
              <a:t>U.S. Department of Labor. It does not necessarily reflect the views or policies of the U.S. Department of Labor, nor does the mention of trade names, commercial products, or organizations imply endorsement by the U.S. Government.</a:t>
            </a:r>
          </a:p>
          <a:p>
            <a:endParaRPr lang="en-US" dirty="0"/>
          </a:p>
        </p:txBody>
      </p:sp>
      <p:sp>
        <p:nvSpPr>
          <p:cNvPr id="4" name="Slide Number Placeholder 3"/>
          <p:cNvSpPr>
            <a:spLocks noGrp="1"/>
          </p:cNvSpPr>
          <p:nvPr>
            <p:ph type="sldNum" sz="quarter" idx="10"/>
          </p:nvPr>
        </p:nvSpPr>
        <p:spPr/>
        <p:txBody>
          <a:bodyPr/>
          <a:lstStyle/>
          <a:p>
            <a:fld id="{09E402A7-5508-4406-AE36-966981DEF291}" type="slidenum">
              <a:rPr lang="en-US" smtClean="0"/>
              <a:t>1</a:t>
            </a:fld>
            <a:endParaRPr lang="en-US"/>
          </a:p>
        </p:txBody>
      </p:sp>
    </p:spTree>
    <p:extLst>
      <p:ext uri="{BB962C8B-B14F-4D97-AF65-F5344CB8AC3E}">
        <p14:creationId xmlns:p14="http://schemas.microsoft.com/office/powerpoint/2010/main" val="1364947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you can find information on chemicals you use from </a:t>
            </a:r>
            <a:r>
              <a:rPr lang="en-US" baseline="0" dirty="0"/>
              <a:t>the label on the original container, the safety data sheet for that product, and by asking your supervisor for help.</a:t>
            </a:r>
            <a:endParaRPr lang="en-US" dirty="0"/>
          </a:p>
        </p:txBody>
      </p:sp>
      <p:sp>
        <p:nvSpPr>
          <p:cNvPr id="4" name="Slide Number Placeholder 3"/>
          <p:cNvSpPr>
            <a:spLocks noGrp="1"/>
          </p:cNvSpPr>
          <p:nvPr>
            <p:ph type="sldNum" sz="quarter" idx="10"/>
          </p:nvPr>
        </p:nvSpPr>
        <p:spPr/>
        <p:txBody>
          <a:bodyPr/>
          <a:lstStyle/>
          <a:p>
            <a:fld id="{09E402A7-5508-4406-AE36-966981DEF291}" type="slidenum">
              <a:rPr lang="en-US" smtClean="0"/>
              <a:t>2</a:t>
            </a:fld>
            <a:endParaRPr lang="en-US"/>
          </a:p>
        </p:txBody>
      </p:sp>
    </p:spTree>
    <p:extLst>
      <p:ext uri="{BB962C8B-B14F-4D97-AF65-F5344CB8AC3E}">
        <p14:creationId xmlns:p14="http://schemas.microsoft.com/office/powerpoint/2010/main" val="123748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Formaldehyde</a:t>
            </a:r>
            <a:r>
              <a:rPr lang="en-US" baseline="0" dirty="0"/>
              <a:t> is a potent chemical used as a sterilizer and fungicide in certain applications. The physical application of formaldehyde will be different depending on use but it should only be used in well ventilated areas. As a short-term health effect, it is an irritant to the skin and respiratory tract. However, long term and repeated exposure to formaldehyde is known to cause cancer. Wear gloves and chemically resistant clothing to prevent skin contact. OSHA has specific rules for employers using formaldehyde that includes things like training employees, providing respirators and measuring the amount of formaldehyde in the air.</a:t>
            </a:r>
            <a:endParaRPr lang="en-US" dirty="0"/>
          </a:p>
        </p:txBody>
      </p:sp>
      <p:sp>
        <p:nvSpPr>
          <p:cNvPr id="4" name="Slide Number Placeholder 3"/>
          <p:cNvSpPr>
            <a:spLocks noGrp="1"/>
          </p:cNvSpPr>
          <p:nvPr>
            <p:ph type="sldNum" sz="quarter" idx="10"/>
          </p:nvPr>
        </p:nvSpPr>
        <p:spPr/>
        <p:txBody>
          <a:bodyPr/>
          <a:lstStyle/>
          <a:p>
            <a:fld id="{09E402A7-5508-4406-AE36-966981DEF291}" type="slidenum">
              <a:rPr lang="en-US" smtClean="0"/>
              <a:t>3</a:t>
            </a:fld>
            <a:endParaRPr lang="en-US"/>
          </a:p>
        </p:txBody>
      </p:sp>
    </p:spTree>
    <p:extLst>
      <p:ext uri="{BB962C8B-B14F-4D97-AF65-F5344CB8AC3E}">
        <p14:creationId xmlns:p14="http://schemas.microsoft.com/office/powerpoint/2010/main" val="3782715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Sodium</a:t>
            </a:r>
            <a:r>
              <a:rPr lang="en-US" baseline="0" dirty="0"/>
              <a:t> hydroxide, also known as caustic soda, is a fat and grease remover used in food and beverage processing facilities. It is a highly corrosive caustic that is a skin, eye, and respiratory irritant. It is important to prevent skin and eye contact with sodium hydroxide, so it is crucial to wear gloves, safety glasses or googles, and protective clothing to prevent contact with sodium hydroxide.</a:t>
            </a:r>
          </a:p>
          <a:p>
            <a:endParaRPr lang="en-US" baseline="0" dirty="0"/>
          </a:p>
          <a:p>
            <a:r>
              <a:rPr lang="en-US" baseline="0" dirty="0"/>
              <a:t>It has a slimy feeling on the skin, like egg whites – you don’t feel it burning, but if you can feel the sliminess it means you need to wash your skin promptly.</a:t>
            </a:r>
            <a:endParaRPr lang="en-US" dirty="0"/>
          </a:p>
        </p:txBody>
      </p:sp>
      <p:sp>
        <p:nvSpPr>
          <p:cNvPr id="4" name="Slide Number Placeholder 3"/>
          <p:cNvSpPr>
            <a:spLocks noGrp="1"/>
          </p:cNvSpPr>
          <p:nvPr>
            <p:ph type="sldNum" sz="quarter" idx="10"/>
          </p:nvPr>
        </p:nvSpPr>
        <p:spPr/>
        <p:txBody>
          <a:bodyPr/>
          <a:lstStyle/>
          <a:p>
            <a:fld id="{09E402A7-5508-4406-AE36-966981DEF291}" type="slidenum">
              <a:rPr lang="en-US" smtClean="0"/>
              <a:t>4</a:t>
            </a:fld>
            <a:endParaRPr lang="en-US"/>
          </a:p>
        </p:txBody>
      </p:sp>
    </p:spTree>
    <p:extLst>
      <p:ext uri="{BB962C8B-B14F-4D97-AF65-F5344CB8AC3E}">
        <p14:creationId xmlns:p14="http://schemas.microsoft.com/office/powerpoint/2010/main" val="2863927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acids</a:t>
            </a:r>
            <a:r>
              <a:rPr lang="en-US" baseline="0" dirty="0"/>
              <a:t> are commonly used in sanitation like acetic, citric, sulfuric and hydrochloric acid. They are all corrosive, some more than others, and it is important to know if you are working with a concentrated or diluted product. The product label should have that information, or ask your supervisor. Prevent skin and eye contact because they can all cause permanent  skin and eye damage. Wear appropriate gloves, safety glasses or goggles, and protective clothing to prevent contact with your skin.</a:t>
            </a:r>
            <a:endParaRPr lang="en-US" dirty="0"/>
          </a:p>
        </p:txBody>
      </p:sp>
      <p:sp>
        <p:nvSpPr>
          <p:cNvPr id="4" name="Slide Number Placeholder 3"/>
          <p:cNvSpPr>
            <a:spLocks noGrp="1"/>
          </p:cNvSpPr>
          <p:nvPr>
            <p:ph type="sldNum" sz="quarter" idx="10"/>
          </p:nvPr>
        </p:nvSpPr>
        <p:spPr/>
        <p:txBody>
          <a:bodyPr/>
          <a:lstStyle/>
          <a:p>
            <a:fld id="{09E402A7-5508-4406-AE36-966981DEF291}" type="slidenum">
              <a:rPr lang="en-US" smtClean="0"/>
              <a:t>5</a:t>
            </a:fld>
            <a:endParaRPr lang="en-US"/>
          </a:p>
        </p:txBody>
      </p:sp>
    </p:spTree>
    <p:extLst>
      <p:ext uri="{BB962C8B-B14F-4D97-AF65-F5344CB8AC3E}">
        <p14:creationId xmlns:p14="http://schemas.microsoft.com/office/powerpoint/2010/main" val="1789487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Ammonia in water is another sanitation chemical</a:t>
            </a:r>
            <a:r>
              <a:rPr lang="en-US" baseline="0" dirty="0"/>
              <a:t> that is corrosive. Ammonia should never be used with, or near bleach as it produces toxic gases which could be deadly to breathe. Prevent skin and eye contact with ammonia solutions by wearing </a:t>
            </a:r>
            <a:r>
              <a:rPr lang="en-US" sz="1200" dirty="0"/>
              <a:t>gloves, safety glasses or goggles, and protective clothing.</a:t>
            </a:r>
            <a:endParaRPr lang="en-US" dirty="0"/>
          </a:p>
        </p:txBody>
      </p:sp>
      <p:sp>
        <p:nvSpPr>
          <p:cNvPr id="4" name="Slide Number Placeholder 3"/>
          <p:cNvSpPr>
            <a:spLocks noGrp="1"/>
          </p:cNvSpPr>
          <p:nvPr>
            <p:ph type="sldNum" sz="quarter" idx="10"/>
          </p:nvPr>
        </p:nvSpPr>
        <p:spPr/>
        <p:txBody>
          <a:bodyPr/>
          <a:lstStyle/>
          <a:p>
            <a:fld id="{09E402A7-5508-4406-AE36-966981DEF291}" type="slidenum">
              <a:rPr lang="en-US" smtClean="0"/>
              <a:t>6</a:t>
            </a:fld>
            <a:endParaRPr lang="en-US"/>
          </a:p>
        </p:txBody>
      </p:sp>
    </p:spTree>
    <p:extLst>
      <p:ext uri="{BB962C8B-B14F-4D97-AF65-F5344CB8AC3E}">
        <p14:creationId xmlns:p14="http://schemas.microsoft.com/office/powerpoint/2010/main" val="1316455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Anhydrous</a:t>
            </a:r>
            <a:r>
              <a:rPr lang="en-US" baseline="0" dirty="0"/>
              <a:t> ammonia, ammonia without water, is used in some industrial refrigeration systems. It is meant to be contained within a c</a:t>
            </a:r>
            <a:r>
              <a:rPr lang="en-US" dirty="0"/>
              <a:t>losed</a:t>
            </a:r>
            <a:r>
              <a:rPr lang="en-US" baseline="0" dirty="0"/>
              <a:t> system, so you should not see it. However, if there is a leak then you may see a white vapor and you should notify your supervisor immediately. Smell is generally the first indication that ammonia is near. Anhydrous ammonia is flammable along with being toxic and corrosive and can cause skin burns, eye and respiratory irritation. If you have an anhydrous ammonia refrigeration system at your facility then your employer will provide additional information on detecting leaks and instructions on what to do if there is an accidental release.</a:t>
            </a:r>
            <a:endParaRPr lang="en-US" dirty="0"/>
          </a:p>
        </p:txBody>
      </p:sp>
      <p:sp>
        <p:nvSpPr>
          <p:cNvPr id="4" name="Slide Number Placeholder 3"/>
          <p:cNvSpPr>
            <a:spLocks noGrp="1"/>
          </p:cNvSpPr>
          <p:nvPr>
            <p:ph type="sldNum" sz="quarter" idx="10"/>
          </p:nvPr>
        </p:nvSpPr>
        <p:spPr/>
        <p:txBody>
          <a:bodyPr/>
          <a:lstStyle/>
          <a:p>
            <a:fld id="{09E402A7-5508-4406-AE36-966981DEF291}" type="slidenum">
              <a:rPr lang="en-US" smtClean="0"/>
              <a:t>7</a:t>
            </a:fld>
            <a:endParaRPr lang="en-US"/>
          </a:p>
        </p:txBody>
      </p:sp>
    </p:spTree>
    <p:extLst>
      <p:ext uri="{BB962C8B-B14F-4D97-AF65-F5344CB8AC3E}">
        <p14:creationId xmlns:p14="http://schemas.microsoft.com/office/powerpoint/2010/main" val="306564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67112" y="1557867"/>
            <a:ext cx="6795913" cy="2235200"/>
          </a:xfrm>
        </p:spPr>
        <p:txBody>
          <a:bodyPr anchor="b" anchorCtr="0">
            <a:noAutofit/>
          </a:bodyPr>
          <a:lstStyle>
            <a:lvl1pPr algn="l">
              <a:lnSpc>
                <a:spcPts val="3600"/>
              </a:lnSpc>
              <a:defRPr b="1" cap="all" spc="15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4967110" y="4275669"/>
            <a:ext cx="6795913" cy="1202267"/>
          </a:xfrm>
        </p:spPr>
        <p:txBody>
          <a:bodyPr>
            <a:noAutofit/>
          </a:bodyPr>
          <a:lstStyle>
            <a:lvl1pPr marL="0" indent="0" algn="l">
              <a:lnSpc>
                <a:spcPts val="2100"/>
              </a:lnSpc>
              <a:buNone/>
              <a:defRPr sz="1800" cap="all" spc="3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Slide Number Placeholder 3"/>
          <p:cNvSpPr>
            <a:spLocks noGrp="1"/>
          </p:cNvSpPr>
          <p:nvPr>
            <p:ph type="sldNum" sz="quarter" idx="10"/>
          </p:nvPr>
        </p:nvSpPr>
        <p:spPr/>
        <p:txBody>
          <a:bodyPr/>
          <a:lstStyle/>
          <a:p>
            <a:fld id="{FFA60469-914C-4FF9-A0F5-6DA2EDEFC336}" type="slidenum">
              <a:rPr lang="en-US" smtClean="0"/>
              <a:t>‹#›</a:t>
            </a:fld>
            <a:endParaRPr lang="en-US" dirty="0"/>
          </a:p>
        </p:txBody>
      </p:sp>
    </p:spTree>
    <p:extLst>
      <p:ext uri="{BB962C8B-B14F-4D97-AF65-F5344CB8AC3E}">
        <p14:creationId xmlns:p14="http://schemas.microsoft.com/office/powerpoint/2010/main" val="2760136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7112" y="1557867"/>
            <a:ext cx="6795913" cy="2235200"/>
          </a:xfrm>
        </p:spPr>
        <p:txBody>
          <a:bodyPr anchor="b" anchorCtr="0">
            <a:noAutofit/>
          </a:bodyPr>
          <a:lstStyle>
            <a:lvl1pPr algn="l">
              <a:lnSpc>
                <a:spcPts val="3600"/>
              </a:lnSpc>
              <a:defRPr b="1" cap="all" spc="150">
                <a:solidFill>
                  <a:schemeClr val="tx1">
                    <a:lumMod val="50000"/>
                    <a:lumOff val="50000"/>
                  </a:schemeClr>
                </a:solidFill>
              </a:defRPr>
            </a:lvl1pPr>
          </a:lstStyle>
          <a:p>
            <a:r>
              <a:rPr lang="en-US" dirty="0"/>
              <a:t>Click to edit Master title SLIDE</a:t>
            </a:r>
          </a:p>
        </p:txBody>
      </p:sp>
      <p:sp>
        <p:nvSpPr>
          <p:cNvPr id="3" name="Subtitle 2"/>
          <p:cNvSpPr>
            <a:spLocks noGrp="1"/>
          </p:cNvSpPr>
          <p:nvPr>
            <p:ph type="subTitle" idx="1"/>
          </p:nvPr>
        </p:nvSpPr>
        <p:spPr>
          <a:xfrm>
            <a:off x="4967110" y="4275669"/>
            <a:ext cx="6795913" cy="1202267"/>
          </a:xfrm>
        </p:spPr>
        <p:txBody>
          <a:bodyPr>
            <a:noAutofit/>
          </a:bodyPr>
          <a:lstStyle>
            <a:lvl1pPr marL="0" indent="0" algn="l">
              <a:lnSpc>
                <a:spcPts val="2100"/>
              </a:lnSpc>
              <a:buNone/>
              <a:defRPr sz="1800" cap="all" spc="300">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3"/>
          <p:cNvSpPr>
            <a:spLocks noGrp="1"/>
          </p:cNvSpPr>
          <p:nvPr>
            <p:ph type="sldNum" sz="quarter" idx="10"/>
          </p:nvPr>
        </p:nvSpPr>
        <p:spPr/>
        <p:txBody>
          <a:bodyPr/>
          <a:lstStyle/>
          <a:p>
            <a:fld id="{FFA60469-914C-4FF9-A0F5-6DA2EDEFC336}" type="slidenum">
              <a:rPr lang="en-US" smtClean="0"/>
              <a:t>‹#›</a:t>
            </a:fld>
            <a:endParaRPr lang="en-US" dirty="0"/>
          </a:p>
        </p:txBody>
      </p:sp>
    </p:spTree>
    <p:extLst>
      <p:ext uri="{BB962C8B-B14F-4D97-AF65-F5344CB8AC3E}">
        <p14:creationId xmlns:p14="http://schemas.microsoft.com/office/powerpoint/2010/main" val="1401885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 y="1490133"/>
            <a:ext cx="11774311" cy="4673600"/>
          </a:xfrm>
        </p:spPr>
        <p:txBody>
          <a:bodyPr>
            <a:noAutofit/>
          </a:bodyPr>
          <a:lstStyle>
            <a:lvl1pPr marL="0" indent="0">
              <a:spcAft>
                <a:spcPts val="450"/>
              </a:spcAft>
              <a:buFontTx/>
              <a:buNone/>
              <a:defRPr sz="1800">
                <a:solidFill>
                  <a:schemeClr val="bg1"/>
                </a:solidFill>
              </a:defRPr>
            </a:lvl1pPr>
            <a:lvl2pPr marL="349758" indent="-214313">
              <a:spcAft>
                <a:spcPts val="450"/>
              </a:spcAft>
              <a:buFont typeface="Lucida Grande"/>
              <a:buChar char="•"/>
              <a:defRPr sz="1575">
                <a:solidFill>
                  <a:schemeClr val="bg1"/>
                </a:solidFill>
              </a:defRPr>
            </a:lvl2pPr>
            <a:lvl3pPr>
              <a:spcAft>
                <a:spcPts val="450"/>
              </a:spcAft>
              <a:defRPr sz="1575">
                <a:solidFill>
                  <a:schemeClr val="bg1"/>
                </a:solidFill>
              </a:defRPr>
            </a:lvl3pPr>
            <a:lvl4pPr>
              <a:defRPr sz="1800"/>
            </a:lvl4pPr>
            <a:lvl5pPr>
              <a:defRPr sz="1800"/>
            </a:lvl5pPr>
          </a:lstStyle>
          <a:p>
            <a:pPr lvl="0"/>
            <a:r>
              <a:rPr lang="en-US" dirty="0"/>
              <a:t>Edit Master text styles</a:t>
            </a:r>
          </a:p>
          <a:p>
            <a:pPr lvl="1"/>
            <a:r>
              <a:rPr lang="en-US" dirty="0"/>
              <a:t>Second level</a:t>
            </a:r>
          </a:p>
          <a:p>
            <a:pPr lvl="2"/>
            <a:r>
              <a:rPr lang="en-US" dirty="0"/>
              <a:t>Third level</a:t>
            </a:r>
          </a:p>
        </p:txBody>
      </p:sp>
      <p:sp>
        <p:nvSpPr>
          <p:cNvPr id="7" name="Title 6"/>
          <p:cNvSpPr>
            <a:spLocks noGrp="1"/>
          </p:cNvSpPr>
          <p:nvPr>
            <p:ph type="title"/>
          </p:nvPr>
        </p:nvSpPr>
        <p:spPr/>
        <p:txBody>
          <a:bodyPr/>
          <a:lstStyle>
            <a:lvl1pPr>
              <a:defRPr sz="4000"/>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lvl1pPr algn="ctr">
              <a:defRPr/>
            </a:lvl1pPr>
          </a:lstStyle>
          <a:p>
            <a:fld id="{FB058376-4A76-4B15-8153-B0B2EE62D14C}" type="slidenum">
              <a:rPr lang="en-US" smtClean="0"/>
              <a:pPr/>
              <a:t>‹#›</a:t>
            </a:fld>
            <a:endParaRPr lang="en-US"/>
          </a:p>
        </p:txBody>
      </p:sp>
    </p:spTree>
    <p:extLst>
      <p:ext uri="{BB962C8B-B14F-4D97-AF65-F5344CB8AC3E}">
        <p14:creationId xmlns:p14="http://schemas.microsoft.com/office/powerpoint/2010/main" val="2307092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lgn="ctr">
              <a:defRPr/>
            </a:lvl1pPr>
          </a:lstStyle>
          <a:p>
            <a:fld id="{FB058376-4A76-4B15-8153-B0B2EE62D14C}" type="slidenum">
              <a:rPr lang="en-US" smtClean="0"/>
              <a:pPr/>
              <a:t>‹#›</a:t>
            </a:fld>
            <a:endParaRPr lang="en-US"/>
          </a:p>
        </p:txBody>
      </p:sp>
    </p:spTree>
    <p:extLst>
      <p:ext uri="{BB962C8B-B14F-4D97-AF65-F5344CB8AC3E}">
        <p14:creationId xmlns:p14="http://schemas.microsoft.com/office/powerpoint/2010/main" val="3720386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2224" y="1456270"/>
            <a:ext cx="5633155" cy="4765611"/>
          </a:xfrm>
        </p:spPr>
        <p:txBody>
          <a:bodyPr lIns="274320" rIns="274320"/>
          <a:lstStyle>
            <a:lvl1pPr>
              <a:spcAft>
                <a:spcPts val="450"/>
              </a:spcAft>
              <a:defRPr sz="1800">
                <a:solidFill>
                  <a:schemeClr val="bg1">
                    <a:lumMod val="50000"/>
                    <a:lumOff val="50000"/>
                  </a:schemeClr>
                </a:solidFill>
              </a:defRPr>
            </a:lvl1pPr>
            <a:lvl2pPr>
              <a:spcAft>
                <a:spcPts val="450"/>
              </a:spcAft>
              <a:defRPr sz="1350">
                <a:solidFill>
                  <a:schemeClr val="bg1">
                    <a:lumMod val="50000"/>
                    <a:lumOff val="50000"/>
                  </a:schemeClr>
                </a:solidFill>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6333067" y="1456270"/>
            <a:ext cx="5475111" cy="4765611"/>
          </a:xfrm>
        </p:spPr>
        <p:txBody>
          <a:bodyPr lIns="274320" rIns="274320"/>
          <a:lstStyle>
            <a:lvl1pPr>
              <a:spcAft>
                <a:spcPts val="450"/>
              </a:spcAft>
              <a:defRPr sz="1800">
                <a:solidFill>
                  <a:schemeClr val="bg1">
                    <a:lumMod val="50000"/>
                    <a:lumOff val="50000"/>
                  </a:schemeClr>
                </a:solidFill>
              </a:defRPr>
            </a:lvl1pPr>
            <a:lvl2pPr>
              <a:spcAft>
                <a:spcPts val="450"/>
              </a:spcAft>
              <a:defRPr sz="1350">
                <a:solidFill>
                  <a:schemeClr val="bg1">
                    <a:lumMod val="50000"/>
                    <a:lumOff val="50000"/>
                  </a:schemeClr>
                </a:solidFill>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p:txBody>
      </p:sp>
      <p:sp>
        <p:nvSpPr>
          <p:cNvPr id="5" name="Slide Number Placeholder 4"/>
          <p:cNvSpPr>
            <a:spLocks noGrp="1"/>
          </p:cNvSpPr>
          <p:nvPr>
            <p:ph type="sldNum" sz="quarter" idx="10"/>
          </p:nvPr>
        </p:nvSpPr>
        <p:spPr/>
        <p:txBody>
          <a:bodyPr/>
          <a:lstStyle>
            <a:lvl1pPr algn="ctr">
              <a:defRPr/>
            </a:lvl1pPr>
          </a:lstStyle>
          <a:p>
            <a:fld id="{FB058376-4A76-4B15-8153-B0B2EE62D14C}" type="slidenum">
              <a:rPr lang="en-US" smtClean="0"/>
              <a:pPr/>
              <a:t>‹#›</a:t>
            </a:fld>
            <a:endParaRPr lang="en-US"/>
          </a:p>
        </p:txBody>
      </p:sp>
    </p:spTree>
    <p:extLst>
      <p:ext uri="{BB962C8B-B14F-4D97-AF65-F5344CB8AC3E}">
        <p14:creationId xmlns:p14="http://schemas.microsoft.com/office/powerpoint/2010/main" val="666437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3"/>
          <p:cNvSpPr>
            <a:spLocks noGrp="1"/>
          </p:cNvSpPr>
          <p:nvPr>
            <p:ph type="pic" sz="quarter" idx="10"/>
          </p:nvPr>
        </p:nvSpPr>
        <p:spPr>
          <a:xfrm>
            <a:off x="417692" y="1278466"/>
            <a:ext cx="5508977" cy="2346178"/>
          </a:xfrm>
        </p:spPr>
        <p:txBody>
          <a:bodyPr/>
          <a:lstStyle/>
          <a:p>
            <a:r>
              <a:rPr lang="en-US"/>
              <a:t>Click icon to add picture</a:t>
            </a:r>
          </a:p>
        </p:txBody>
      </p:sp>
      <p:sp>
        <p:nvSpPr>
          <p:cNvPr id="4" name="Picture Placeholder 3"/>
          <p:cNvSpPr>
            <a:spLocks noGrp="1"/>
          </p:cNvSpPr>
          <p:nvPr>
            <p:ph type="pic" sz="quarter" idx="11"/>
          </p:nvPr>
        </p:nvSpPr>
        <p:spPr>
          <a:xfrm>
            <a:off x="6197602" y="1278469"/>
            <a:ext cx="5565423" cy="2346177"/>
          </a:xfrm>
        </p:spPr>
        <p:txBody>
          <a:bodyPr/>
          <a:lstStyle/>
          <a:p>
            <a:r>
              <a:rPr lang="en-US"/>
              <a:t>Click icon to add picture</a:t>
            </a:r>
          </a:p>
        </p:txBody>
      </p:sp>
      <p:sp>
        <p:nvSpPr>
          <p:cNvPr id="5" name="Picture Placeholder 3"/>
          <p:cNvSpPr>
            <a:spLocks noGrp="1"/>
          </p:cNvSpPr>
          <p:nvPr>
            <p:ph type="pic" sz="quarter" idx="12"/>
          </p:nvPr>
        </p:nvSpPr>
        <p:spPr>
          <a:xfrm>
            <a:off x="417692" y="3793066"/>
            <a:ext cx="5508977" cy="2451334"/>
          </a:xfrm>
        </p:spPr>
        <p:txBody>
          <a:bodyPr/>
          <a:lstStyle/>
          <a:p>
            <a:r>
              <a:rPr lang="en-US"/>
              <a:t>Click icon to add picture</a:t>
            </a:r>
          </a:p>
        </p:txBody>
      </p:sp>
      <p:sp>
        <p:nvSpPr>
          <p:cNvPr id="6" name="Picture Placeholder 3"/>
          <p:cNvSpPr>
            <a:spLocks noGrp="1"/>
          </p:cNvSpPr>
          <p:nvPr>
            <p:ph type="pic" sz="quarter" idx="13"/>
          </p:nvPr>
        </p:nvSpPr>
        <p:spPr>
          <a:xfrm>
            <a:off x="6197602" y="3793069"/>
            <a:ext cx="5565423" cy="2451333"/>
          </a:xfrm>
        </p:spPr>
        <p:txBody>
          <a:bodyPr/>
          <a:lstStyle/>
          <a:p>
            <a:r>
              <a:rPr lang="en-US"/>
              <a:t>Click icon to add picture</a:t>
            </a:r>
          </a:p>
        </p:txBody>
      </p:sp>
      <p:sp>
        <p:nvSpPr>
          <p:cNvPr id="7" name="Slide Number Placeholder 6"/>
          <p:cNvSpPr>
            <a:spLocks noGrp="1"/>
          </p:cNvSpPr>
          <p:nvPr>
            <p:ph type="sldNum" sz="quarter" idx="14"/>
          </p:nvPr>
        </p:nvSpPr>
        <p:spPr/>
        <p:txBody>
          <a:bodyPr/>
          <a:lstStyle>
            <a:lvl1pPr algn="ctr">
              <a:defRPr/>
            </a:lvl1pPr>
          </a:lstStyle>
          <a:p>
            <a:fld id="{FB058376-4A76-4B15-8153-B0B2EE62D14C}" type="slidenum">
              <a:rPr lang="en-US" smtClean="0"/>
              <a:pPr/>
              <a:t>‹#›</a:t>
            </a:fld>
            <a:endParaRPr lang="en-US"/>
          </a:p>
        </p:txBody>
      </p:sp>
    </p:spTree>
    <p:extLst>
      <p:ext uri="{BB962C8B-B14F-4D97-AF65-F5344CB8AC3E}">
        <p14:creationId xmlns:p14="http://schemas.microsoft.com/office/powerpoint/2010/main" val="365045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293512" y="1303867"/>
            <a:ext cx="3725333" cy="1425618"/>
          </a:xfrm>
        </p:spPr>
        <p:txBody>
          <a:bodyPr/>
          <a:lstStyle/>
          <a:p>
            <a:r>
              <a:rPr lang="en-US"/>
              <a:t>Click icon to add picture</a:t>
            </a:r>
          </a:p>
        </p:txBody>
      </p:sp>
      <p:sp>
        <p:nvSpPr>
          <p:cNvPr id="6" name="Picture Placeholder 3"/>
          <p:cNvSpPr>
            <a:spLocks noGrp="1"/>
          </p:cNvSpPr>
          <p:nvPr>
            <p:ph type="pic" sz="quarter" idx="12"/>
          </p:nvPr>
        </p:nvSpPr>
        <p:spPr>
          <a:xfrm>
            <a:off x="8123702" y="1303867"/>
            <a:ext cx="3763500" cy="1425618"/>
          </a:xfrm>
        </p:spPr>
        <p:txBody>
          <a:bodyPr/>
          <a:lstStyle/>
          <a:p>
            <a:r>
              <a:rPr lang="en-US"/>
              <a:t>Click icon to add picture</a:t>
            </a:r>
          </a:p>
        </p:txBody>
      </p:sp>
      <p:sp>
        <p:nvSpPr>
          <p:cNvPr id="7" name="Picture Placeholder 3"/>
          <p:cNvSpPr>
            <a:spLocks noGrp="1"/>
          </p:cNvSpPr>
          <p:nvPr>
            <p:ph type="pic" sz="quarter" idx="13"/>
          </p:nvPr>
        </p:nvSpPr>
        <p:spPr>
          <a:xfrm>
            <a:off x="4176889" y="1303867"/>
            <a:ext cx="3804355" cy="1425618"/>
          </a:xfrm>
        </p:spPr>
        <p:txBody>
          <a:bodyPr/>
          <a:lstStyle/>
          <a:p>
            <a:r>
              <a:rPr lang="en-US"/>
              <a:t>Click icon to add picture</a:t>
            </a:r>
          </a:p>
        </p:txBody>
      </p:sp>
      <p:sp>
        <p:nvSpPr>
          <p:cNvPr id="8" name="Picture Placeholder 3"/>
          <p:cNvSpPr>
            <a:spLocks noGrp="1"/>
          </p:cNvSpPr>
          <p:nvPr>
            <p:ph type="pic" sz="quarter" idx="14"/>
          </p:nvPr>
        </p:nvSpPr>
        <p:spPr>
          <a:xfrm>
            <a:off x="293512" y="2878670"/>
            <a:ext cx="3725333" cy="1582257"/>
          </a:xfrm>
        </p:spPr>
        <p:txBody>
          <a:bodyPr/>
          <a:lstStyle/>
          <a:p>
            <a:r>
              <a:rPr lang="en-US"/>
              <a:t>Click icon to add picture</a:t>
            </a:r>
          </a:p>
        </p:txBody>
      </p:sp>
      <p:sp>
        <p:nvSpPr>
          <p:cNvPr id="9" name="Picture Placeholder 3"/>
          <p:cNvSpPr>
            <a:spLocks noGrp="1"/>
          </p:cNvSpPr>
          <p:nvPr>
            <p:ph type="pic" sz="quarter" idx="15"/>
          </p:nvPr>
        </p:nvSpPr>
        <p:spPr>
          <a:xfrm>
            <a:off x="8123702" y="2878670"/>
            <a:ext cx="3763500" cy="1582257"/>
          </a:xfrm>
        </p:spPr>
        <p:txBody>
          <a:bodyPr/>
          <a:lstStyle/>
          <a:p>
            <a:r>
              <a:rPr lang="en-US"/>
              <a:t>Click icon to add picture</a:t>
            </a:r>
          </a:p>
        </p:txBody>
      </p:sp>
      <p:sp>
        <p:nvSpPr>
          <p:cNvPr id="10" name="Picture Placeholder 3"/>
          <p:cNvSpPr>
            <a:spLocks noGrp="1"/>
          </p:cNvSpPr>
          <p:nvPr>
            <p:ph type="pic" sz="quarter" idx="16"/>
          </p:nvPr>
        </p:nvSpPr>
        <p:spPr>
          <a:xfrm>
            <a:off x="4161300" y="2878670"/>
            <a:ext cx="3819944" cy="1582257"/>
          </a:xfrm>
        </p:spPr>
        <p:txBody>
          <a:bodyPr/>
          <a:lstStyle/>
          <a:p>
            <a:r>
              <a:rPr lang="en-US"/>
              <a:t>Click icon to add picture</a:t>
            </a:r>
          </a:p>
        </p:txBody>
      </p:sp>
      <p:sp>
        <p:nvSpPr>
          <p:cNvPr id="11" name="Picture Placeholder 3"/>
          <p:cNvSpPr>
            <a:spLocks noGrp="1"/>
          </p:cNvSpPr>
          <p:nvPr>
            <p:ph type="pic" sz="quarter" idx="17"/>
          </p:nvPr>
        </p:nvSpPr>
        <p:spPr>
          <a:xfrm>
            <a:off x="293512" y="4610109"/>
            <a:ext cx="3725333" cy="1575415"/>
          </a:xfrm>
        </p:spPr>
        <p:txBody>
          <a:bodyPr/>
          <a:lstStyle/>
          <a:p>
            <a:r>
              <a:rPr lang="en-US"/>
              <a:t>Click icon to add picture</a:t>
            </a:r>
          </a:p>
        </p:txBody>
      </p:sp>
      <p:sp>
        <p:nvSpPr>
          <p:cNvPr id="12" name="Picture Placeholder 3"/>
          <p:cNvSpPr>
            <a:spLocks noGrp="1"/>
          </p:cNvSpPr>
          <p:nvPr>
            <p:ph type="pic" sz="quarter" idx="18"/>
          </p:nvPr>
        </p:nvSpPr>
        <p:spPr>
          <a:xfrm>
            <a:off x="8123702" y="4610109"/>
            <a:ext cx="3763500" cy="1575415"/>
          </a:xfrm>
        </p:spPr>
        <p:txBody>
          <a:bodyPr/>
          <a:lstStyle/>
          <a:p>
            <a:r>
              <a:rPr lang="en-US"/>
              <a:t>Click icon to add picture</a:t>
            </a:r>
          </a:p>
        </p:txBody>
      </p:sp>
      <p:sp>
        <p:nvSpPr>
          <p:cNvPr id="13" name="Picture Placeholder 3"/>
          <p:cNvSpPr>
            <a:spLocks noGrp="1"/>
          </p:cNvSpPr>
          <p:nvPr>
            <p:ph type="pic" sz="quarter" idx="19"/>
          </p:nvPr>
        </p:nvSpPr>
        <p:spPr>
          <a:xfrm>
            <a:off x="4161300" y="4610109"/>
            <a:ext cx="3819944" cy="1575415"/>
          </a:xfrm>
        </p:spPr>
        <p:txBody>
          <a:bodyPr/>
          <a:lstStyle/>
          <a:p>
            <a:r>
              <a:rPr lang="en-US"/>
              <a:t>Click icon to add picture</a:t>
            </a:r>
          </a:p>
        </p:txBody>
      </p:sp>
      <p:sp>
        <p:nvSpPr>
          <p:cNvPr id="3" name="Slide Number Placeholder 2"/>
          <p:cNvSpPr>
            <a:spLocks noGrp="1"/>
          </p:cNvSpPr>
          <p:nvPr>
            <p:ph type="sldNum" sz="quarter" idx="20"/>
          </p:nvPr>
        </p:nvSpPr>
        <p:spPr/>
        <p:txBody>
          <a:bodyPr/>
          <a:lstStyle>
            <a:lvl1pPr algn="ctr">
              <a:defRPr/>
            </a:lvl1pPr>
          </a:lstStyle>
          <a:p>
            <a:fld id="{FB058376-4A76-4B15-8153-B0B2EE62D14C}" type="slidenum">
              <a:rPr lang="en-US" smtClean="0"/>
              <a:pPr/>
              <a:t>‹#›</a:t>
            </a:fld>
            <a:endParaRPr lang="en-US"/>
          </a:p>
        </p:txBody>
      </p:sp>
    </p:spTree>
    <p:extLst>
      <p:ext uri="{BB962C8B-B14F-4D97-AF65-F5344CB8AC3E}">
        <p14:creationId xmlns:p14="http://schemas.microsoft.com/office/powerpoint/2010/main" val="3797637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lgn="ctr">
              <a:defRPr/>
            </a:lvl1pPr>
          </a:lstStyle>
          <a:p>
            <a:fld id="{FB058376-4A76-4B15-8153-B0B2EE62D14C}" type="slidenum">
              <a:rPr lang="en-US" smtClean="0"/>
              <a:pPr/>
              <a:t>‹#›</a:t>
            </a:fld>
            <a:endParaRPr lang="en-US"/>
          </a:p>
        </p:txBody>
      </p:sp>
    </p:spTree>
    <p:extLst>
      <p:ext uri="{BB962C8B-B14F-4D97-AF65-F5344CB8AC3E}">
        <p14:creationId xmlns:p14="http://schemas.microsoft.com/office/powerpoint/2010/main" val="22765152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81280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11582400" y="6492875"/>
            <a:ext cx="496330" cy="365125"/>
          </a:xfrm>
          <a:prstGeom prst="rect">
            <a:avLst/>
          </a:prstGeom>
        </p:spPr>
        <p:txBody>
          <a:bodyPr vert="horz" lIns="91440" tIns="45720" rIns="91440" bIns="45720" rtlCol="0" anchor="ctr"/>
          <a:lstStyle>
            <a:lvl1pPr algn="ctr">
              <a:defRPr sz="1200">
                <a:solidFill>
                  <a:schemeClr val="tx1"/>
                </a:solidFill>
              </a:defRPr>
            </a:lvl1pPr>
          </a:lstStyle>
          <a:p>
            <a:fld id="{FFA60469-914C-4FF9-A0F5-6DA2EDEFC336}" type="slidenum">
              <a:rPr lang="en-US" smtClean="0"/>
              <a:pPr/>
              <a:t>‹#›</a:t>
            </a:fld>
            <a:endParaRPr lang="en-US" dirty="0"/>
          </a:p>
        </p:txBody>
      </p:sp>
    </p:spTree>
    <p:extLst>
      <p:ext uri="{BB962C8B-B14F-4D97-AF65-F5344CB8AC3E}">
        <p14:creationId xmlns:p14="http://schemas.microsoft.com/office/powerpoint/2010/main" val="631998686"/>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dt="0"/>
  <p:txStyles>
    <p:titleStyle>
      <a:lvl1pPr algn="l" defTabSz="342900" rtl="0" eaLnBrk="1" latinLnBrk="0" hangingPunct="1">
        <a:spcBef>
          <a:spcPct val="0"/>
        </a:spcBef>
        <a:buNone/>
        <a:defRPr sz="27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 y="0"/>
            <a:ext cx="8184444" cy="991352"/>
          </a:xfrm>
          <a:prstGeom prst="rect">
            <a:avLst/>
          </a:prstGeom>
          <a:noFill/>
        </p:spPr>
        <p:txBody>
          <a:bodyPr vert="horz" lIns="27432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2" y="1490133"/>
            <a:ext cx="11796889" cy="4707466"/>
          </a:xfrm>
          <a:prstGeom prst="rect">
            <a:avLst/>
          </a:prstGeom>
        </p:spPr>
        <p:txBody>
          <a:bodyPr vert="horz" lIns="274320" tIns="45720" rIns="27432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p:cNvSpPr>
          <p:nvPr>
            <p:ph type="sldNum" sz="quarter" idx="4"/>
          </p:nvPr>
        </p:nvSpPr>
        <p:spPr>
          <a:xfrm>
            <a:off x="11703908" y="6430491"/>
            <a:ext cx="488092" cy="365125"/>
          </a:xfrm>
          <a:prstGeom prst="rect">
            <a:avLst/>
          </a:prstGeom>
        </p:spPr>
        <p:txBody>
          <a:bodyPr vert="horz" lIns="91440" tIns="45720" rIns="91440" bIns="45720" rtlCol="0" anchor="ctr"/>
          <a:lstStyle>
            <a:lvl1pPr algn="r">
              <a:defRPr sz="1200">
                <a:solidFill>
                  <a:schemeClr val="bg1"/>
                </a:solidFill>
              </a:defRPr>
            </a:lvl1pPr>
          </a:lstStyle>
          <a:p>
            <a:pPr algn="ctr"/>
            <a:fld id="{4FD572E2-91A6-4091-9425-C72CDB98B545}" type="slidenum">
              <a:rPr lang="en-US" smtClean="0"/>
              <a:pPr algn="ctr"/>
              <a:t>‹#›</a:t>
            </a:fld>
            <a:endParaRPr lang="en-US" dirty="0"/>
          </a:p>
        </p:txBody>
      </p:sp>
    </p:spTree>
    <p:extLst>
      <p:ext uri="{BB962C8B-B14F-4D97-AF65-F5344CB8AC3E}">
        <p14:creationId xmlns:p14="http://schemas.microsoft.com/office/powerpoint/2010/main" val="778351972"/>
      </p:ext>
    </p:extLst>
  </p:cSld>
  <p:clrMap bg1="dk1" tx1="lt1" bg2="dk2" tx2="lt2" accent1="accent1" accent2="accent2" accent3="accent3" accent4="accent4" accent5="accent5" accent6="accent6" hlink="hlink" folHlink="folHlink"/>
  <p:sldLayoutIdLst>
    <p:sldLayoutId id="2147483664" r:id="rId1"/>
    <p:sldLayoutId id="2147483713" r:id="rId2"/>
    <p:sldLayoutId id="2147483665" r:id="rId3"/>
    <p:sldLayoutId id="2147483666" r:id="rId4"/>
    <p:sldLayoutId id="2147483667" r:id="rId5"/>
    <p:sldLayoutId id="2147483712" r:id="rId6"/>
  </p:sldLayoutIdLst>
  <p:hf hdr="0" dt="0"/>
  <p:txStyles>
    <p:titleStyle>
      <a:lvl1pPr algn="l" defTabSz="342900" rtl="0" eaLnBrk="1" latinLnBrk="0" hangingPunct="1">
        <a:spcBef>
          <a:spcPct val="0"/>
        </a:spcBef>
        <a:buNone/>
        <a:defRPr sz="1800" kern="1200" cap="all" spc="150">
          <a:solidFill>
            <a:srgbClr val="EEB211"/>
          </a:solidFill>
          <a:latin typeface="Calibri"/>
          <a:ea typeface="+mj-ea"/>
          <a:cs typeface="+mj-cs"/>
        </a:defRPr>
      </a:lvl1pPr>
    </p:titleStyle>
    <p:bodyStyle>
      <a:lvl1pPr marL="0" indent="0" algn="l" defTabSz="342900" rtl="0" eaLnBrk="1" latinLnBrk="0" hangingPunct="1">
        <a:spcBef>
          <a:spcPct val="20000"/>
        </a:spcBef>
        <a:buFont typeface="Arial"/>
        <a:buNone/>
        <a:defRPr sz="2400" kern="1200">
          <a:solidFill>
            <a:schemeClr val="bg1"/>
          </a:solidFill>
          <a:latin typeface="+mn-lt"/>
          <a:ea typeface="+mn-ea"/>
          <a:cs typeface="+mn-cs"/>
        </a:defRPr>
      </a:lvl1pPr>
      <a:lvl2pPr marL="349758" indent="-214313" algn="l" defTabSz="342900" rtl="0" eaLnBrk="1" latinLnBrk="0" hangingPunct="1">
        <a:spcBef>
          <a:spcPct val="20000"/>
        </a:spcBef>
        <a:buFont typeface="Arial"/>
        <a:buChar char="•"/>
        <a:defRPr sz="2100" kern="1200">
          <a:solidFill>
            <a:schemeClr val="bg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bg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bg1"/>
          </a:solidFill>
          <a:latin typeface="Roboto Light"/>
          <a:ea typeface="+mn-ea"/>
          <a:cs typeface="+mn-cs"/>
        </a:defRPr>
      </a:lvl4pPr>
      <a:lvl5pPr marL="1543050" indent="-171450" algn="l" defTabSz="342900" rtl="0" eaLnBrk="1" latinLnBrk="0" hangingPunct="1">
        <a:spcBef>
          <a:spcPct val="20000"/>
        </a:spcBef>
        <a:buFont typeface="Arial"/>
        <a:buChar char="»"/>
        <a:defRPr sz="1500" kern="1200">
          <a:solidFill>
            <a:schemeClr val="bg1"/>
          </a:solidFill>
          <a:latin typeface="Roboto Ligh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7.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10.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jpg"/><Relationship Id="rId11" Type="http://schemas.openxmlformats.org/officeDocument/2006/relationships/image" Target="../media/image4.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6.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Layout" Target="../slideLayouts/slideLayout3.xml"/><Relationship Id="rId7" Type="http://schemas.openxmlformats.org/officeDocument/2006/relationships/image" Target="../media/image17.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jpg"/><Relationship Id="rId5" Type="http://schemas.openxmlformats.org/officeDocument/2006/relationships/image" Target="../media/image16.jpe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rtl="1"/>
            <a:fld id="{FFA60469-914C-4FF9-A0F5-6DA2EDEFC336}" type="slidenum">
              <a:rPr lang="en-US" smtClean="0">
                <a:latin typeface="Arial" panose="020B0604020202020204" pitchFamily="34" charset="0"/>
                <a:cs typeface="Arial" panose="020B0604020202020204" pitchFamily="34" charset="0"/>
              </a:rPr>
              <a:t>1</a:t>
            </a:fld>
            <a:endParaRPr lang="ar-SY"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p:txBody>
          <a:bodyPr/>
          <a:lstStyle/>
          <a:p>
            <a:pPr algn="r" rtl="1"/>
            <a:r>
              <a:rPr lang="ar-SA" sz="4000" spc="0" dirty="0">
                <a:latin typeface="Arial" panose="020B0604020202020204" pitchFamily="34" charset="0"/>
                <a:cs typeface="Arial" panose="020B0604020202020204" pitchFamily="34" charset="0"/>
              </a:rPr>
              <a:t>الوحدة </a:t>
            </a:r>
            <a:r>
              <a:rPr lang="ar-SY" sz="4000" spc="0" dirty="0">
                <a:latin typeface="Arial" panose="020B0604020202020204" pitchFamily="34" charset="0"/>
                <a:cs typeface="Arial" panose="020B0604020202020204" pitchFamily="34" charset="0"/>
              </a:rPr>
              <a:t>8</a:t>
            </a:r>
            <a:r>
              <a:rPr spc="0">
                <a:latin typeface="Arial" panose="020B0604020202020204" pitchFamily="34" charset="0"/>
                <a:cs typeface="Arial" panose="020B0604020202020204" pitchFamily="34" charset="0"/>
              </a:rPr>
              <a:t/>
            </a:r>
            <a:br>
              <a:rPr spc="0">
                <a:latin typeface="Arial" panose="020B0604020202020204" pitchFamily="34" charset="0"/>
                <a:cs typeface="Arial" panose="020B0604020202020204" pitchFamily="34" charset="0"/>
              </a:rPr>
            </a:br>
            <a:r>
              <a:rPr lang="ar-SA" sz="4000" spc="0" dirty="0">
                <a:latin typeface="Arial" panose="020B0604020202020204" pitchFamily="34" charset="0"/>
                <a:cs typeface="Arial" panose="020B0604020202020204" pitchFamily="34" charset="0"/>
              </a:rPr>
              <a:t>مواد كيميائية أخرى</a:t>
            </a:r>
          </a:p>
        </p:txBody>
      </p:sp>
      <p:sp>
        <p:nvSpPr>
          <p:cNvPr id="3" name="Subtitle 2"/>
          <p:cNvSpPr>
            <a:spLocks noGrp="1"/>
          </p:cNvSpPr>
          <p:nvPr>
            <p:ph type="subTitle" idx="1"/>
          </p:nvPr>
        </p:nvSpPr>
        <p:spPr>
          <a:xfrm>
            <a:off x="4967110" y="4217301"/>
            <a:ext cx="6795913" cy="1326061"/>
          </a:xfrm>
        </p:spPr>
        <p:txBody>
          <a:bodyPr/>
          <a:lstStyle/>
          <a:p>
            <a:pPr algn="r" rtl="1">
              <a:lnSpc>
                <a:spcPct val="100000"/>
              </a:lnSpc>
              <a:spcBef>
                <a:spcPts val="0"/>
              </a:spcBef>
            </a:pPr>
            <a:r>
              <a:rPr lang="ar-SA" sz="1400" b="1" cap="none" spc="0" dirty="0">
                <a:latin typeface="Arial" panose="020B0604020202020204" pitchFamily="34" charset="0"/>
                <a:cs typeface="Arial" panose="020B0604020202020204" pitchFamily="34" charset="0"/>
              </a:rPr>
              <a:t>تم إصدار هذه المادة برقم منحة </a:t>
            </a:r>
            <a:r>
              <a:rPr lang="en-US" sz="1400" b="1" cap="none" spc="0" dirty="0" smtClean="0">
                <a:latin typeface="Arial" panose="020B0604020202020204" pitchFamily="34" charset="0"/>
                <a:cs typeface="Arial" panose="020B0604020202020204" pitchFamily="34" charset="0"/>
              </a:rPr>
              <a:t> </a:t>
            </a:r>
            <a:r>
              <a:rPr lang="en-US" sz="1400" b="1" cap="none" dirty="0" smtClean="0">
                <a:latin typeface="Arial Narrow" panose="020B0606020202030204" pitchFamily="34" charset="0"/>
                <a:cs typeface="Times New Roman" panose="02020603050405020304" pitchFamily="18" charset="0"/>
              </a:rPr>
              <a:t>SH-05046-SH8</a:t>
            </a:r>
            <a:r>
              <a:rPr lang="ar-SA" sz="1400" b="1" cap="none" spc="0" dirty="0" smtClean="0">
                <a:latin typeface="Arial" panose="020B0604020202020204" pitchFamily="34" charset="0"/>
                <a:cs typeface="Arial" panose="020B0604020202020204" pitchFamily="34" charset="0"/>
              </a:rPr>
              <a:t>من </a:t>
            </a:r>
            <a:r>
              <a:rPr lang="ar-SA" sz="1400" b="1" cap="none" spc="0" dirty="0">
                <a:latin typeface="Arial" panose="020B0604020202020204" pitchFamily="34" charset="0"/>
                <a:cs typeface="Arial" panose="020B0604020202020204" pitchFamily="34" charset="0"/>
              </a:rPr>
              <a:t>إدارة الصحة والسلامة المهنية التابعة لوزراة العمل الأمريكية</a:t>
            </a:r>
            <a:r>
              <a:rPr lang="ar-SY" sz="1400" b="1" cap="none" spc="0" dirty="0">
                <a:latin typeface="Arial" panose="020B0604020202020204" pitchFamily="34" charset="0"/>
                <a:cs typeface="Arial" panose="020B0604020202020204" pitchFamily="34" charset="0"/>
              </a:rPr>
              <a:t>. </a:t>
            </a:r>
            <a:r>
              <a:rPr lang="ar-SA" sz="1400" b="1" cap="none" spc="0" dirty="0">
                <a:latin typeface="Arial" panose="020B0604020202020204" pitchFamily="34" charset="0"/>
                <a:cs typeface="Arial" panose="020B0604020202020204" pitchFamily="34" charset="0"/>
              </a:rPr>
              <a:t>وهي لا تعكس بالضرورة آراء أو سياسات وزارة العمل الأمريكية ولا يشير ذكر الأسماء التجارية أو المنتجات التجارية أو الشركات إلى تصديق الحكومة الأمريكية عليها</a:t>
            </a:r>
            <a:r>
              <a:rPr lang="ar-SY" sz="1400" b="1" cap="none" spc="0" dirty="0">
                <a:latin typeface="Arial" panose="020B0604020202020204" pitchFamily="34" charset="0"/>
                <a:cs typeface="Arial" panose="020B0604020202020204" pitchFamily="34" charset="0"/>
              </a:rPr>
              <a:t>.</a:t>
            </a:r>
          </a:p>
        </p:txBody>
      </p:sp>
      <p:pic>
        <p:nvPicPr>
          <p:cNvPr id="6" name="Module 8 Slide 1 Arab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7197913"/>
            <a:ext cx="609600" cy="609600"/>
          </a:xfrm>
          <a:prstGeom prst="rect">
            <a:avLst/>
          </a:prstGeom>
        </p:spPr>
      </p:pic>
    </p:spTree>
    <p:extLst>
      <p:ext uri="{BB962C8B-B14F-4D97-AF65-F5344CB8AC3E}">
        <p14:creationId xmlns:p14="http://schemas.microsoft.com/office/powerpoint/2010/main" val="16982051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5032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56061"/>
            <a:ext cx="8795657" cy="991352"/>
          </a:xfrm>
        </p:spPr>
        <p:txBody>
          <a:bodyPr/>
          <a:lstStyle/>
          <a:p>
            <a:pPr algn="r" rtl="1"/>
            <a:r>
              <a:rPr lang="ar-SA" spc="0" dirty="0" smtClean="0">
                <a:latin typeface="Arial" panose="020B0604020202020204" pitchFamily="34" charset="0"/>
                <a:cs typeface="Arial" panose="020B0604020202020204" pitchFamily="34" charset="0"/>
              </a:rPr>
              <a:t>العثور على معلومات أخرى حول </a:t>
            </a:r>
            <a:r>
              <a:rPr lang="en-US" spc="0" dirty="0" smtClean="0">
                <a:latin typeface="Arial" panose="020B0604020202020204" pitchFamily="34" charset="0"/>
                <a:cs typeface="Arial" panose="020B0604020202020204" pitchFamily="34" charset="0"/>
              </a:rPr>
              <a:t/>
            </a:r>
            <a:br>
              <a:rPr lang="en-US" spc="0" dirty="0" smtClean="0">
                <a:latin typeface="Arial" panose="020B0604020202020204" pitchFamily="34" charset="0"/>
                <a:cs typeface="Arial" panose="020B0604020202020204" pitchFamily="34" charset="0"/>
              </a:rPr>
            </a:br>
            <a:r>
              <a:rPr lang="ar-SA" spc="0" dirty="0" smtClean="0">
                <a:latin typeface="Arial" panose="020B0604020202020204" pitchFamily="34" charset="0"/>
                <a:cs typeface="Arial" panose="020B0604020202020204" pitchFamily="34" charset="0"/>
              </a:rPr>
              <a:t>مواد كيميائية أخرى</a:t>
            </a:r>
          </a:p>
        </p:txBody>
      </p:sp>
      <p:sp>
        <p:nvSpPr>
          <p:cNvPr id="5" name="Content Placeholder 4"/>
          <p:cNvSpPr>
            <a:spLocks noGrp="1"/>
          </p:cNvSpPr>
          <p:nvPr>
            <p:ph idx="1"/>
          </p:nvPr>
        </p:nvSpPr>
        <p:spPr>
          <a:xfrm>
            <a:off x="5633338" y="1490133"/>
            <a:ext cx="5957740" cy="4673600"/>
          </a:xfrm>
        </p:spPr>
        <p:txBody>
          <a:bodyPr/>
          <a:lstStyle/>
          <a:p>
            <a:pPr algn="r" rtl="1"/>
            <a:r>
              <a:rPr lang="ar-SA" sz="3600" dirty="0">
                <a:latin typeface="Arial" panose="020B0604020202020204" pitchFamily="34" charset="0"/>
                <a:cs typeface="Arial" panose="020B0604020202020204" pitchFamily="34" charset="0"/>
              </a:rPr>
              <a:t>معلومات حول المواد الكيميائية</a:t>
            </a:r>
            <a:r>
              <a:rPr lang="ar-SY" sz="3600" dirty="0">
                <a:latin typeface="Arial" panose="020B0604020202020204" pitchFamily="34" charset="0"/>
                <a:cs typeface="Arial" panose="020B0604020202020204" pitchFamily="34" charset="0"/>
              </a:rPr>
              <a:t>:</a:t>
            </a:r>
          </a:p>
          <a:p>
            <a:pPr marL="342900" indent="-342900" algn="r" rtl="1">
              <a:buFont typeface="Arial" panose="020B0604020202020204" pitchFamily="34" charset="0"/>
              <a:buChar char="•"/>
            </a:pPr>
            <a:r>
              <a:rPr lang="ar-SA" sz="3600" dirty="0">
                <a:latin typeface="Arial" panose="020B0604020202020204" pitchFamily="34" charset="0"/>
                <a:cs typeface="Arial" panose="020B0604020202020204" pitchFamily="34" charset="0"/>
              </a:rPr>
              <a:t>الملصقات الموجودة على العبوات الأصلية</a:t>
            </a:r>
          </a:p>
          <a:p>
            <a:pPr marL="342900" indent="-342900" algn="r" rtl="1">
              <a:buFont typeface="Arial" panose="020B0604020202020204" pitchFamily="34" charset="0"/>
              <a:buChar char="•"/>
            </a:pPr>
            <a:r>
              <a:rPr lang="ar-SA" sz="3600" dirty="0">
                <a:latin typeface="Arial" panose="020B0604020202020204" pitchFamily="34" charset="0"/>
                <a:cs typeface="Arial" panose="020B0604020202020204" pitchFamily="34" charset="0"/>
              </a:rPr>
              <a:t>ورقة بيانات السلامة </a:t>
            </a:r>
            <a:r>
              <a:rPr lang="ar-SY" sz="3600" dirty="0">
                <a:latin typeface="Arial" panose="020B0604020202020204" pitchFamily="34" charset="0"/>
                <a:cs typeface="Arial" panose="020B0604020202020204" pitchFamily="34" charset="0"/>
              </a:rPr>
              <a:t>(SDS)</a:t>
            </a:r>
          </a:p>
          <a:p>
            <a:pPr marL="342900" indent="-342900" algn="r" rtl="1">
              <a:buFont typeface="Arial" panose="020B0604020202020204" pitchFamily="34" charset="0"/>
              <a:buChar char="•"/>
            </a:pPr>
            <a:r>
              <a:rPr lang="ar-SA" sz="3600" dirty="0">
                <a:latin typeface="Arial" panose="020B0604020202020204" pitchFamily="34" charset="0"/>
                <a:cs typeface="Arial" panose="020B0604020202020204" pitchFamily="34" charset="0"/>
              </a:rPr>
              <a:t>توجيه الأسئلة لمشرفك</a:t>
            </a:r>
          </a:p>
        </p:txBody>
      </p:sp>
      <p:pic>
        <p:nvPicPr>
          <p:cNvPr id="7" name="Picture 1" descr="Label on container with health and safety information, including pictograms" title="Container label"/>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5365" y="1329642"/>
            <a:ext cx="2411922" cy="1714499"/>
          </a:xfrm>
          <a:prstGeom prst="rect">
            <a:avLst/>
          </a:prstGeom>
        </p:spPr>
      </p:pic>
      <p:pic>
        <p:nvPicPr>
          <p:cNvPr id="3" name="Picture 2" descr="Shilhouette graphic of people sitting watching someone give presentation" title="Graphic of team meeti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57210" y="3529582"/>
            <a:ext cx="3657602" cy="2743202"/>
          </a:xfrm>
          <a:prstGeom prst="rect">
            <a:avLst/>
          </a:prstGeom>
        </p:spPr>
      </p:pic>
      <p:pic>
        <p:nvPicPr>
          <p:cNvPr id="8" name="Picture 2" descr="Chart with all nine pictograms from safety data sheets" title="Pictograms"/>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28824" y="2633131"/>
            <a:ext cx="2255354" cy="1603204"/>
          </a:xfrm>
          <a:prstGeom prst="rect">
            <a:avLst/>
          </a:prstGeom>
        </p:spPr>
      </p:pic>
      <p:sp>
        <p:nvSpPr>
          <p:cNvPr id="6" name="Slide Number Placeholder 5"/>
          <p:cNvSpPr>
            <a:spLocks noGrp="1"/>
          </p:cNvSpPr>
          <p:nvPr>
            <p:ph type="sldNum" sz="quarter" idx="10"/>
          </p:nvPr>
        </p:nvSpPr>
        <p:spPr/>
        <p:txBody>
          <a:bodyPr/>
          <a:lstStyle/>
          <a:p>
            <a:pPr rtl="1"/>
            <a:fld id="{FB058376-4A76-4B15-8153-B0B2EE62D14C}" type="slidenum">
              <a:rPr lang="en-US" smtClean="0">
                <a:latin typeface="Arial" panose="020B0604020202020204" pitchFamily="34" charset="0"/>
                <a:cs typeface="Arial" panose="020B0604020202020204" pitchFamily="34" charset="0"/>
              </a:rPr>
              <a:pPr/>
              <a:t>2</a:t>
            </a:fld>
            <a:endParaRPr lang="ar-SY">
              <a:latin typeface="Arial" panose="020B0604020202020204" pitchFamily="34" charset="0"/>
              <a:cs typeface="Arial" panose="020B0604020202020204" pitchFamily="34" charset="0"/>
            </a:endParaRPr>
          </a:p>
        </p:txBody>
      </p:sp>
      <p:pic>
        <p:nvPicPr>
          <p:cNvPr id="9" name="Module 8 Slide 2 Arab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82400" y="7054755"/>
            <a:ext cx="609600" cy="609600"/>
          </a:xfrm>
          <a:prstGeom prst="rect">
            <a:avLst/>
          </a:prstGeom>
        </p:spPr>
      </p:pic>
    </p:spTree>
    <p:extLst>
      <p:ext uri="{BB962C8B-B14F-4D97-AF65-F5344CB8AC3E}">
        <p14:creationId xmlns:p14="http://schemas.microsoft.com/office/powerpoint/2010/main" val="58631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160" fill="hold"/>
                                        <p:tgtEl>
                                          <p:spTgt spid="9"/>
                                        </p:tgtEl>
                                      </p:cBhvr>
                                    </p:cmd>
                                  </p:childTnLst>
                                </p:cTn>
                              </p:par>
                              <p:par>
                                <p:cTn id="7" presetID="1" presetClass="entr" presetSubtype="0" fill="hold" grpId="0" nodeType="withEffect">
                                  <p:stCondLst>
                                    <p:cond delay="210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600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600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900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900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1200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1200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childTnLst>
        </p:cTn>
      </p:par>
    </p:tnLst>
    <p:bldLst>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rtl="1"/>
            <a:r>
              <a:rPr lang="ar-SA" sz="4000" spc="0" dirty="0">
                <a:latin typeface="Arial" panose="020B0604020202020204" pitchFamily="34" charset="0"/>
                <a:cs typeface="Arial" panose="020B0604020202020204" pitchFamily="34" charset="0"/>
              </a:rPr>
              <a:t>فورمالديهايد</a:t>
            </a:r>
          </a:p>
        </p:txBody>
      </p:sp>
      <p:sp>
        <p:nvSpPr>
          <p:cNvPr id="2" name="Content Placeholder 1"/>
          <p:cNvSpPr>
            <a:spLocks noGrp="1"/>
          </p:cNvSpPr>
          <p:nvPr>
            <p:ph idx="1"/>
          </p:nvPr>
        </p:nvSpPr>
        <p:spPr>
          <a:xfrm>
            <a:off x="380144" y="1767840"/>
            <a:ext cx="10777591" cy="4395893"/>
          </a:xfrm>
        </p:spPr>
        <p:txBody>
          <a:bodyPr/>
          <a:lstStyle/>
          <a:p>
            <a:pPr algn="r" rtl="1"/>
            <a:r>
              <a:rPr lang="ar-SA" sz="4000" dirty="0">
                <a:latin typeface="Arial" panose="020B0604020202020204" pitchFamily="34" charset="0"/>
                <a:cs typeface="Arial" panose="020B0604020202020204" pitchFamily="34" charset="0"/>
              </a:rPr>
              <a:t>معقِّم ومبيد للفطريات</a:t>
            </a:r>
          </a:p>
          <a:p>
            <a:pPr algn="r" rtl="1"/>
            <a:r>
              <a:rPr lang="ar-SA" sz="4000" dirty="0">
                <a:latin typeface="Arial" panose="020B0604020202020204" pitchFamily="34" charset="0"/>
                <a:cs typeface="Arial" panose="020B0604020202020204" pitchFamily="34" charset="0"/>
              </a:rPr>
              <a:t>يُستخدم في منطقة ذات تهوية جيدة</a:t>
            </a:r>
          </a:p>
          <a:p>
            <a:pPr algn="r" rtl="1"/>
            <a:r>
              <a:rPr lang="ar-SA" sz="4000" dirty="0">
                <a:latin typeface="Arial" panose="020B0604020202020204" pitchFamily="34" charset="0"/>
                <a:cs typeface="Arial" panose="020B0604020202020204" pitchFamily="34" charset="0"/>
              </a:rPr>
              <a:t>مهيج للجهاز التنفسي والبشرة</a:t>
            </a:r>
          </a:p>
          <a:p>
            <a:pPr algn="r" rtl="1"/>
            <a:r>
              <a:rPr lang="ar-SA" sz="4000" dirty="0">
                <a:latin typeface="Arial" panose="020B0604020202020204" pitchFamily="34" charset="0"/>
                <a:cs typeface="Arial" panose="020B0604020202020204" pitchFamily="34" charset="0"/>
              </a:rPr>
              <a:t>يُحظر لمس البشرة</a:t>
            </a:r>
            <a:r>
              <a:rPr lang="ar-SY" sz="4000" dirty="0">
                <a:latin typeface="Arial" panose="020B0604020202020204" pitchFamily="34" charset="0"/>
                <a:cs typeface="Arial" panose="020B0604020202020204" pitchFamily="34" charset="0"/>
              </a:rPr>
              <a:t>. </a:t>
            </a:r>
            <a:r>
              <a:rPr lang="ar-SA" sz="4000" dirty="0">
                <a:latin typeface="Arial" panose="020B0604020202020204" pitchFamily="34" charset="0"/>
                <a:cs typeface="Arial" panose="020B0604020202020204" pitchFamily="34" charset="0"/>
              </a:rPr>
              <a:t>يُرجى ارتداء القفازات والملابس الواقية من المواد الكيميائية</a:t>
            </a:r>
          </a:p>
        </p:txBody>
      </p:sp>
      <p:pic>
        <p:nvPicPr>
          <p:cNvPr id="6" name="Picture 5" descr="Danger sign for exposure to Formaldehyde. Reads: Danger, Formaldehyde may cause cancer, causes skin, eye, and respiratory irritation authorized personnel only. " title="Danger - Formaldehyde"/>
          <p:cNvPicPr>
            <a:picLocks noChangeAspect="1"/>
          </p:cNvPicPr>
          <p:nvPr/>
        </p:nvPicPr>
        <p:blipFill>
          <a:blip r:embed="rId5"/>
          <a:stretch>
            <a:fillRect/>
          </a:stretch>
        </p:blipFill>
        <p:spPr>
          <a:xfrm>
            <a:off x="807203" y="1307506"/>
            <a:ext cx="3728933" cy="2678617"/>
          </a:xfrm>
          <a:prstGeom prst="rect">
            <a:avLst/>
          </a:prstGeom>
        </p:spPr>
      </p:pic>
      <p:sp>
        <p:nvSpPr>
          <p:cNvPr id="4" name="Slide Number Placeholder 3"/>
          <p:cNvSpPr>
            <a:spLocks noGrp="1"/>
          </p:cNvSpPr>
          <p:nvPr>
            <p:ph type="sldNum" sz="quarter" idx="10"/>
          </p:nvPr>
        </p:nvSpPr>
        <p:spPr/>
        <p:txBody>
          <a:bodyPr/>
          <a:lstStyle/>
          <a:p>
            <a:pPr rtl="1"/>
            <a:fld id="{FB058376-4A76-4B15-8153-B0B2EE62D14C}" type="slidenum">
              <a:rPr lang="en-US" smtClean="0">
                <a:latin typeface="Arial" panose="020B0604020202020204" pitchFamily="34" charset="0"/>
                <a:cs typeface="Arial" panose="020B0604020202020204" pitchFamily="34" charset="0"/>
              </a:rPr>
              <a:pPr/>
              <a:t>3</a:t>
            </a:fld>
            <a:endParaRPr lang="ar-SY">
              <a:latin typeface="Arial" panose="020B0604020202020204" pitchFamily="34" charset="0"/>
              <a:cs typeface="Arial" panose="020B0604020202020204" pitchFamily="34" charset="0"/>
            </a:endParaRPr>
          </a:p>
        </p:txBody>
      </p:sp>
      <p:pic>
        <p:nvPicPr>
          <p:cNvPr id="7" name="Module 8 Slide 3 Arab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7013812"/>
            <a:ext cx="609600" cy="609600"/>
          </a:xfrm>
          <a:prstGeom prst="rect">
            <a:avLst/>
          </a:prstGeom>
        </p:spPr>
      </p:pic>
    </p:spTree>
    <p:extLst>
      <p:ext uri="{BB962C8B-B14F-4D97-AF65-F5344CB8AC3E}">
        <p14:creationId xmlns:p14="http://schemas.microsoft.com/office/powerpoint/2010/main" val="338589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952" fill="hold"/>
                                        <p:tgtEl>
                                          <p:spTgt spid="7"/>
                                        </p:tgtEl>
                                      </p:cBhvr>
                                    </p:cmd>
                                  </p:childTnLst>
                                </p:cTn>
                              </p:par>
                              <p:par>
                                <p:cTn id="7" presetID="10" presetClass="entr" presetSubtype="0" fill="hold" nodeType="withEffect">
                                  <p:stCondLst>
                                    <p:cond delay="15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childTnLst>
                                </p:cTn>
                              </p:par>
                              <p:par>
                                <p:cTn id="10" presetID="1" presetClass="entr" presetSubtype="0" fill="hold" grpId="0" nodeType="withEffect">
                                  <p:stCondLst>
                                    <p:cond delay="390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par>
                                <p:cTn id="12" presetID="1" presetClass="entr" presetSubtype="0" fill="hold" grpId="0" nodeType="withEffect">
                                  <p:stCondLst>
                                    <p:cond delay="1270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par>
                                <p:cTn id="14" presetID="1" presetClass="entr" presetSubtype="0" fill="hold" grpId="0" nodeType="withEffect">
                                  <p:stCondLst>
                                    <p:cond delay="1590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par>
                                <p:cTn id="16" presetID="1" presetClass="entr" presetSubtype="0" fill="hold" grpId="0" nodeType="withEffect">
                                  <p:stCondLst>
                                    <p:cond delay="27000"/>
                                  </p:stCondLst>
                                  <p:childTnLst>
                                    <p:set>
                                      <p:cBhvr>
                                        <p:cTn id="17"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9012023" cy="991352"/>
          </a:xfrm>
        </p:spPr>
        <p:txBody>
          <a:bodyPr/>
          <a:lstStyle/>
          <a:p>
            <a:pPr algn="r" rtl="1"/>
            <a:r>
              <a:rPr lang="ar-SA" sz="4000" spc="0" dirty="0">
                <a:latin typeface="Arial" panose="020B0604020202020204" pitchFamily="34" charset="0"/>
                <a:cs typeface="Arial" panose="020B0604020202020204" pitchFamily="34" charset="0"/>
              </a:rPr>
              <a:t>هيدروكسيد الصوديوم </a:t>
            </a:r>
            <a:r>
              <a:rPr lang="ar-SY" sz="4000" spc="0" dirty="0">
                <a:latin typeface="Arial" panose="020B0604020202020204" pitchFamily="34" charset="0"/>
                <a:cs typeface="Arial" panose="020B0604020202020204" pitchFamily="34" charset="0"/>
              </a:rPr>
              <a:t>(</a:t>
            </a:r>
            <a:r>
              <a:rPr lang="ar-SA" sz="4000" spc="0" dirty="0">
                <a:latin typeface="Arial" panose="020B0604020202020204" pitchFamily="34" charset="0"/>
                <a:cs typeface="Arial" panose="020B0604020202020204" pitchFamily="34" charset="0"/>
              </a:rPr>
              <a:t>الصودا الكاوية</a:t>
            </a:r>
            <a:r>
              <a:rPr lang="ar-SY" sz="4000" spc="0" dirty="0">
                <a:latin typeface="Arial" panose="020B0604020202020204" pitchFamily="34" charset="0"/>
                <a:cs typeface="Arial" panose="020B0604020202020204" pitchFamily="34" charset="0"/>
              </a:rPr>
              <a:t>)</a:t>
            </a:r>
          </a:p>
        </p:txBody>
      </p:sp>
      <p:sp>
        <p:nvSpPr>
          <p:cNvPr id="2" name="Content Placeholder 1"/>
          <p:cNvSpPr>
            <a:spLocks noGrp="1"/>
          </p:cNvSpPr>
          <p:nvPr>
            <p:ph idx="1"/>
          </p:nvPr>
        </p:nvSpPr>
        <p:spPr>
          <a:xfrm>
            <a:off x="410966" y="1490133"/>
            <a:ext cx="11363347" cy="4673600"/>
          </a:xfrm>
        </p:spPr>
        <p:txBody>
          <a:bodyPr/>
          <a:lstStyle/>
          <a:p>
            <a:pPr algn="r" rtl="1"/>
            <a:r>
              <a:rPr lang="ar-SA" sz="4000" dirty="0">
                <a:latin typeface="Arial" panose="020B0604020202020204" pitchFamily="34" charset="0"/>
                <a:cs typeface="Arial" panose="020B0604020202020204" pitchFamily="34" charset="0"/>
              </a:rPr>
              <a:t>مزيل للدهون والشحوم</a:t>
            </a:r>
          </a:p>
          <a:p>
            <a:pPr algn="r" rtl="1"/>
            <a:r>
              <a:rPr lang="ar-SA" sz="4000" dirty="0">
                <a:latin typeface="Arial" panose="020B0604020202020204" pitchFamily="34" charset="0"/>
                <a:cs typeface="Arial" panose="020B0604020202020204" pitchFamily="34" charset="0"/>
              </a:rPr>
              <a:t>مادة شديدة التآكل</a:t>
            </a:r>
          </a:p>
          <a:p>
            <a:pPr algn="r" rtl="1"/>
            <a:r>
              <a:rPr lang="ar-SA" sz="4000" dirty="0">
                <a:latin typeface="Arial" panose="020B0604020202020204" pitchFamily="34" charset="0"/>
                <a:cs typeface="Arial" panose="020B0604020202020204" pitchFamily="34" charset="0"/>
              </a:rPr>
              <a:t>تتسبب في هيجان البشرة والعين </a:t>
            </a:r>
            <a:r>
              <a:rPr lang="ar-SA" sz="4000" dirty="0" smtClean="0">
                <a:latin typeface="Arial" panose="020B0604020202020204" pitchFamily="34" charset="0"/>
                <a:cs typeface="Arial" panose="020B0604020202020204" pitchFamily="34" charset="0"/>
              </a:rPr>
              <a:t>والجهاز</a:t>
            </a:r>
            <a:r>
              <a:rPr lang="en-US" sz="4000" dirty="0" smtClean="0">
                <a:latin typeface="Arial" panose="020B0604020202020204" pitchFamily="34" charset="0"/>
                <a:cs typeface="Arial" panose="020B0604020202020204" pitchFamily="34" charset="0"/>
              </a:rPr>
              <a:t/>
            </a:r>
            <a:br>
              <a:rPr lang="en-US" sz="4000" dirty="0" smtClean="0">
                <a:latin typeface="Arial" panose="020B0604020202020204" pitchFamily="34" charset="0"/>
                <a:cs typeface="Arial" panose="020B0604020202020204" pitchFamily="34" charset="0"/>
              </a:rPr>
            </a:br>
            <a:r>
              <a:rPr lang="ar-SA" sz="4000" dirty="0" smtClean="0">
                <a:latin typeface="Arial" panose="020B0604020202020204" pitchFamily="34" charset="0"/>
                <a:cs typeface="Arial" panose="020B0604020202020204" pitchFamily="34" charset="0"/>
              </a:rPr>
              <a:t>التنفسي</a:t>
            </a:r>
            <a:r>
              <a:rPr lang="en-US" sz="4000" dirty="0" smtClean="0">
                <a:latin typeface="Arial" panose="020B0604020202020204" pitchFamily="34" charset="0"/>
                <a:cs typeface="Arial" panose="020B0604020202020204" pitchFamily="34" charset="0"/>
              </a:rPr>
              <a:t> </a:t>
            </a:r>
            <a:r>
              <a:rPr lang="ar-SA" sz="4000" dirty="0" smtClean="0">
                <a:latin typeface="Arial" panose="020B0604020202020204" pitchFamily="34" charset="0"/>
                <a:cs typeface="Arial" panose="020B0604020202020204" pitchFamily="34" charset="0"/>
              </a:rPr>
              <a:t>يُحظر </a:t>
            </a:r>
            <a:r>
              <a:rPr lang="ar-SA" sz="4000" dirty="0">
                <a:latin typeface="Arial" panose="020B0604020202020204" pitchFamily="34" charset="0"/>
                <a:cs typeface="Arial" panose="020B0604020202020204" pitchFamily="34" charset="0"/>
              </a:rPr>
              <a:t>مس الجلد والعين</a:t>
            </a:r>
          </a:p>
          <a:p>
            <a:pPr algn="r" rtl="1"/>
            <a:r>
              <a:rPr lang="ar-SA" sz="4000" dirty="0">
                <a:latin typeface="Arial" panose="020B0604020202020204" pitchFamily="34" charset="0"/>
                <a:cs typeface="Arial" panose="020B0604020202020204" pitchFamily="34" charset="0"/>
              </a:rPr>
              <a:t>يُرجى ارتداء القفازات، ونظارات السلامة، والملابس الوقائية لمنع ملامسة البشرة</a:t>
            </a:r>
            <a:r>
              <a:rPr lang="ar-SY" sz="4000" dirty="0">
                <a:latin typeface="Arial" panose="020B0604020202020204" pitchFamily="34" charset="0"/>
                <a:cs typeface="Arial" panose="020B0604020202020204" pitchFamily="34" charset="0"/>
              </a:rPr>
              <a:t>.</a:t>
            </a:r>
          </a:p>
        </p:txBody>
      </p:sp>
      <p:pic>
        <p:nvPicPr>
          <p:cNvPr id="5" name="Picture 4" descr="Sodium hydroxide pellets in watch glass" title="Sodium hydroxid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1497" y="1627431"/>
            <a:ext cx="3454584" cy="2744153"/>
          </a:xfrm>
          <a:prstGeom prst="rect">
            <a:avLst/>
          </a:prstGeom>
        </p:spPr>
      </p:pic>
      <p:sp>
        <p:nvSpPr>
          <p:cNvPr id="4" name="Slide Number Placeholder 3"/>
          <p:cNvSpPr>
            <a:spLocks noGrp="1"/>
          </p:cNvSpPr>
          <p:nvPr>
            <p:ph type="sldNum" sz="quarter" idx="10"/>
          </p:nvPr>
        </p:nvSpPr>
        <p:spPr/>
        <p:txBody>
          <a:bodyPr/>
          <a:lstStyle/>
          <a:p>
            <a:pPr rtl="1"/>
            <a:fld id="{FB058376-4A76-4B15-8153-B0B2EE62D14C}" type="slidenum">
              <a:rPr lang="en-US" smtClean="0">
                <a:latin typeface="Arial" panose="020B0604020202020204" pitchFamily="34" charset="0"/>
                <a:cs typeface="Arial" panose="020B0604020202020204" pitchFamily="34" charset="0"/>
              </a:rPr>
              <a:pPr/>
              <a:t>4</a:t>
            </a:fld>
            <a:endParaRPr lang="ar-SY">
              <a:latin typeface="Arial" panose="020B0604020202020204" pitchFamily="34" charset="0"/>
              <a:cs typeface="Arial" panose="020B0604020202020204" pitchFamily="34" charset="0"/>
            </a:endParaRPr>
          </a:p>
        </p:txBody>
      </p:sp>
      <p:pic>
        <p:nvPicPr>
          <p:cNvPr id="7" name="Module 8 Slide 4 Arab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7191233"/>
            <a:ext cx="609600" cy="609600"/>
          </a:xfrm>
          <a:prstGeom prst="rect">
            <a:avLst/>
          </a:prstGeom>
        </p:spPr>
      </p:pic>
    </p:spTree>
    <p:extLst>
      <p:ext uri="{BB962C8B-B14F-4D97-AF65-F5344CB8AC3E}">
        <p14:creationId xmlns:p14="http://schemas.microsoft.com/office/powerpoint/2010/main" val="326163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432" fill="hold"/>
                                        <p:tgtEl>
                                          <p:spTgt spid="7"/>
                                        </p:tgtEl>
                                      </p:cBhvr>
                                    </p:cmd>
                                  </p:childTnLst>
                                </p:cTn>
                              </p:par>
                              <p:par>
                                <p:cTn id="7" presetID="1" presetClass="entr" presetSubtype="0" fill="hold" grpId="0" nodeType="withEffect">
                                  <p:stCondLst>
                                    <p:cond delay="600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1100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1340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2100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bldLst>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rtl="1"/>
            <a:r>
              <a:rPr lang="ar-SA" sz="4000" spc="0" dirty="0">
                <a:latin typeface="Arial" panose="020B0604020202020204" pitchFamily="34" charset="0"/>
                <a:cs typeface="Arial" panose="020B0604020202020204" pitchFamily="34" charset="0"/>
              </a:rPr>
              <a:t>الأحماض</a:t>
            </a:r>
          </a:p>
        </p:txBody>
      </p:sp>
      <p:sp>
        <p:nvSpPr>
          <p:cNvPr id="2" name="Content Placeholder 1"/>
          <p:cNvSpPr>
            <a:spLocks noGrp="1"/>
          </p:cNvSpPr>
          <p:nvPr>
            <p:ph idx="1"/>
          </p:nvPr>
        </p:nvSpPr>
        <p:spPr>
          <a:xfrm>
            <a:off x="309739" y="1092953"/>
            <a:ext cx="11394169" cy="4738888"/>
          </a:xfrm>
        </p:spPr>
        <p:txBody>
          <a:bodyPr/>
          <a:lstStyle/>
          <a:p>
            <a:pPr algn="r" rtl="1"/>
            <a:r>
              <a:rPr lang="ar-SA" sz="4000" dirty="0">
                <a:latin typeface="Arial" panose="020B0604020202020204" pitchFamily="34" charset="0"/>
                <a:cs typeface="Arial" panose="020B0604020202020204" pitchFamily="34" charset="0"/>
              </a:rPr>
              <a:t>حمض الخليك، والكبريتيك، والهيدروكلوريك إلى غير ذلك من الأحماض</a:t>
            </a:r>
          </a:p>
          <a:p>
            <a:pPr algn="r" rtl="1"/>
            <a:r>
              <a:rPr lang="ar-SA" sz="4000" dirty="0">
                <a:latin typeface="Arial" panose="020B0604020202020204" pitchFamily="34" charset="0"/>
                <a:cs typeface="Arial" panose="020B0604020202020204" pitchFamily="34" charset="0"/>
              </a:rPr>
              <a:t>مادة كيميائية للرعاية الصحية</a:t>
            </a:r>
          </a:p>
          <a:p>
            <a:pPr algn="r" rtl="1"/>
            <a:r>
              <a:rPr lang="ar-SA" sz="4000" dirty="0">
                <a:latin typeface="Arial" panose="020B0604020202020204" pitchFamily="34" charset="0"/>
                <a:cs typeface="Arial" panose="020B0604020202020204" pitchFamily="34" charset="0"/>
              </a:rPr>
              <a:t>مستويات متنوعة من المواد المسببة للتآكل </a:t>
            </a:r>
          </a:p>
          <a:p>
            <a:pPr algn="r" rtl="1"/>
            <a:r>
              <a:rPr lang="ar-SA" sz="4000" dirty="0">
                <a:latin typeface="Arial" panose="020B0604020202020204" pitchFamily="34" charset="0"/>
                <a:cs typeface="Arial" panose="020B0604020202020204" pitchFamily="34" charset="0"/>
              </a:rPr>
              <a:t>مسبب لهيجان العين والبشرة </a:t>
            </a:r>
            <a:r>
              <a:rPr lang="ar-SY" sz="4000" dirty="0">
                <a:latin typeface="Arial" panose="020B0604020202020204" pitchFamily="34" charset="0"/>
                <a:cs typeface="Arial" panose="020B0604020202020204" pitchFamily="34" charset="0"/>
              </a:rPr>
              <a:t>- </a:t>
            </a:r>
            <a:r>
              <a:rPr lang="ar-SA" sz="4000" dirty="0">
                <a:latin typeface="Arial" panose="020B0604020202020204" pitchFamily="34" charset="0"/>
                <a:cs typeface="Arial" panose="020B0604020202020204" pitchFamily="34" charset="0"/>
              </a:rPr>
              <a:t>يُحظر التلامس</a:t>
            </a:r>
          </a:p>
          <a:p>
            <a:pPr algn="r" rtl="1"/>
            <a:r>
              <a:rPr lang="ar-SA" sz="4000" dirty="0">
                <a:latin typeface="Arial" panose="020B0604020202020204" pitchFamily="34" charset="0"/>
                <a:cs typeface="Arial" panose="020B0604020202020204" pitchFamily="34" charset="0"/>
              </a:rPr>
              <a:t>يُرجى ارتداء ما يناسب من قفازات، ونظارات السلامة، </a:t>
            </a:r>
            <a:r>
              <a:rPr lang="en-US" sz="4000" dirty="0" smtClean="0">
                <a:latin typeface="Arial" panose="020B0604020202020204" pitchFamily="34" charset="0"/>
                <a:cs typeface="Arial" panose="020B0604020202020204" pitchFamily="34" charset="0"/>
              </a:rPr>
              <a:t/>
            </a:r>
            <a:br>
              <a:rPr lang="en-US" sz="4000" dirty="0" smtClean="0">
                <a:latin typeface="Arial" panose="020B0604020202020204" pitchFamily="34" charset="0"/>
                <a:cs typeface="Arial" panose="020B0604020202020204" pitchFamily="34" charset="0"/>
              </a:rPr>
            </a:br>
            <a:r>
              <a:rPr lang="ar-SA" sz="4000" dirty="0" smtClean="0">
                <a:latin typeface="Arial" panose="020B0604020202020204" pitchFamily="34" charset="0"/>
                <a:cs typeface="Arial" panose="020B0604020202020204" pitchFamily="34" charset="0"/>
              </a:rPr>
              <a:t>وملابس </a:t>
            </a:r>
            <a:r>
              <a:rPr lang="ar-SA" sz="4000" dirty="0">
                <a:latin typeface="Arial" panose="020B0604020202020204" pitchFamily="34" charset="0"/>
                <a:cs typeface="Arial" panose="020B0604020202020204" pitchFamily="34" charset="0"/>
              </a:rPr>
              <a:t>وقائية </a:t>
            </a:r>
          </a:p>
          <a:p>
            <a:pPr rtl="1"/>
            <a:endParaRPr lang="ar-SY" dirty="0">
              <a:latin typeface="Arial" panose="020B0604020202020204" pitchFamily="34" charset="0"/>
              <a:cs typeface="Arial" panose="020B0604020202020204" pitchFamily="34" charset="0"/>
            </a:endParaRPr>
          </a:p>
        </p:txBody>
      </p:sp>
      <p:pic>
        <p:nvPicPr>
          <p:cNvPr id="5" name="Picture 4" descr="OSHA pictogram for corrosive" title="OSHA pictogram for corrosiv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8223" y="1941534"/>
            <a:ext cx="2051920" cy="2051920"/>
          </a:xfrm>
          <a:prstGeom prst="rect">
            <a:avLst/>
          </a:prstGeom>
        </p:spPr>
      </p:pic>
      <p:sp>
        <p:nvSpPr>
          <p:cNvPr id="4" name="Slide Number Placeholder 3"/>
          <p:cNvSpPr>
            <a:spLocks noGrp="1"/>
          </p:cNvSpPr>
          <p:nvPr>
            <p:ph type="sldNum" sz="quarter" idx="10"/>
          </p:nvPr>
        </p:nvSpPr>
        <p:spPr/>
        <p:txBody>
          <a:bodyPr/>
          <a:lstStyle/>
          <a:p>
            <a:pPr rtl="1"/>
            <a:fld id="{FB058376-4A76-4B15-8153-B0B2EE62D14C}" type="slidenum">
              <a:rPr lang="en-US" smtClean="0">
                <a:latin typeface="Arial" panose="020B0604020202020204" pitchFamily="34" charset="0"/>
                <a:cs typeface="Arial" panose="020B0604020202020204" pitchFamily="34" charset="0"/>
              </a:rPr>
              <a:pPr/>
              <a:t>5</a:t>
            </a:fld>
            <a:endParaRPr lang="ar-SY">
              <a:latin typeface="Arial" panose="020B0604020202020204" pitchFamily="34" charset="0"/>
              <a:cs typeface="Arial" panose="020B0604020202020204" pitchFamily="34" charset="0"/>
            </a:endParaRPr>
          </a:p>
        </p:txBody>
      </p:sp>
      <p:pic>
        <p:nvPicPr>
          <p:cNvPr id="7" name="Module 8 Slide 5 Arab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7245824"/>
            <a:ext cx="609600" cy="609600"/>
          </a:xfrm>
          <a:prstGeom prst="rect">
            <a:avLst/>
          </a:prstGeom>
        </p:spPr>
      </p:pic>
    </p:spTree>
    <p:extLst>
      <p:ext uri="{BB962C8B-B14F-4D97-AF65-F5344CB8AC3E}">
        <p14:creationId xmlns:p14="http://schemas.microsoft.com/office/powerpoint/2010/main" val="341755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904" fill="hold"/>
                                        <p:tgtEl>
                                          <p:spTgt spid="7"/>
                                        </p:tgtEl>
                                      </p:cBhvr>
                                    </p:cmd>
                                  </p:childTnLst>
                                </p:cTn>
                              </p:par>
                              <p:par>
                                <p:cTn id="7" presetID="1" presetClass="entr" presetSubtype="0" fill="hold" grpId="0" nodeType="withEffect">
                                  <p:stCondLst>
                                    <p:cond delay="200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300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1000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1000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2300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2850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30439"/>
            <a:ext cx="8184444" cy="991352"/>
          </a:xfrm>
        </p:spPr>
        <p:txBody>
          <a:bodyPr/>
          <a:lstStyle/>
          <a:p>
            <a:pPr algn="r" rtl="1"/>
            <a:r>
              <a:rPr lang="ar-SA" sz="4000" spc="0">
                <a:latin typeface="Arial" panose="020B0604020202020204" pitchFamily="34" charset="0"/>
                <a:cs typeface="Arial" panose="020B0604020202020204" pitchFamily="34" charset="0"/>
              </a:rPr>
              <a:t>أمونيا</a:t>
            </a:r>
            <a:r>
              <a:rPr spc="0">
                <a:latin typeface="Arial" panose="020B0604020202020204" pitchFamily="34" charset="0"/>
                <a:cs typeface="Arial" panose="020B0604020202020204" pitchFamily="34" charset="0"/>
              </a:rPr>
              <a:t/>
            </a:r>
            <a:br>
              <a:rPr spc="0">
                <a:latin typeface="Arial" panose="020B0604020202020204" pitchFamily="34" charset="0"/>
                <a:cs typeface="Arial" panose="020B0604020202020204" pitchFamily="34" charset="0"/>
              </a:rPr>
            </a:br>
            <a:r>
              <a:rPr lang="ar-SY" sz="4000" spc="0">
                <a:latin typeface="Arial" panose="020B0604020202020204" pitchFamily="34" charset="0"/>
                <a:cs typeface="Arial" panose="020B0604020202020204" pitchFamily="34" charset="0"/>
              </a:rPr>
              <a:t>(</a:t>
            </a:r>
            <a:r>
              <a:rPr lang="ar-SA" sz="4000" spc="0">
                <a:latin typeface="Arial" panose="020B0604020202020204" pitchFamily="34" charset="0"/>
                <a:cs typeface="Arial" panose="020B0604020202020204" pitchFamily="34" charset="0"/>
              </a:rPr>
              <a:t>في محلول مائي</a:t>
            </a:r>
            <a:r>
              <a:rPr lang="ar-SY" sz="4000" spc="0">
                <a:latin typeface="Arial" panose="020B0604020202020204" pitchFamily="34" charset="0"/>
                <a:cs typeface="Arial" panose="020B0604020202020204" pitchFamily="34" charset="0"/>
              </a:rPr>
              <a:t>)</a:t>
            </a:r>
          </a:p>
        </p:txBody>
      </p:sp>
      <p:pic>
        <p:nvPicPr>
          <p:cNvPr id="7" name="Picture 6" descr="White plastic bottle with blue cap with label saying &quot;Bleach&quot;" title="Bleach bottl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879" y="1355895"/>
            <a:ext cx="1493641" cy="1927278"/>
          </a:xfrm>
          <a:prstGeom prst="rect">
            <a:avLst/>
          </a:prstGeom>
        </p:spPr>
      </p:pic>
      <p:sp>
        <p:nvSpPr>
          <p:cNvPr id="8" name="&quot;No&quot; Symbol 7" descr="No Symbol over the image of bleach" title="No Symbol"/>
          <p:cNvSpPr/>
          <p:nvPr/>
        </p:nvSpPr>
        <p:spPr>
          <a:xfrm>
            <a:off x="410079" y="1779306"/>
            <a:ext cx="1335240" cy="1366886"/>
          </a:xfrm>
          <a:prstGeom prst="noSmoking">
            <a:avLst/>
          </a:prstGeom>
          <a:gradFill>
            <a:gsLst>
              <a:gs pos="0">
                <a:schemeClr val="accent2">
                  <a:tint val="100000"/>
                  <a:shade val="100000"/>
                  <a:satMod val="130000"/>
                  <a:alpha val="59000"/>
                </a:schemeClr>
              </a:gs>
              <a:gs pos="10000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9" name="Cross 8" descr="Blue cross to represent an addition sign" title="Blue Addition Sign"/>
          <p:cNvSpPr/>
          <p:nvPr/>
        </p:nvSpPr>
        <p:spPr>
          <a:xfrm>
            <a:off x="1789028" y="2256226"/>
            <a:ext cx="414250" cy="413045"/>
          </a:xfrm>
          <a:prstGeom prst="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5" name="Picture 4" descr="&quot;pure &lt;strong&gt;ammonia&lt;/strong&gt;&quot; do I trust the label? - The Puffer Forum"/>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8872" y="860193"/>
            <a:ext cx="2178764" cy="3205113"/>
          </a:xfrm>
          <a:prstGeom prst="rect">
            <a:avLst/>
          </a:prstGeom>
        </p:spPr>
      </p:pic>
      <p:pic>
        <p:nvPicPr>
          <p:cNvPr id="6" name="Picture 5" descr="OSHA pictogram for corrosive" title="OSHA pictogram for corrosiv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8157" y="1700121"/>
            <a:ext cx="2051920" cy="2051920"/>
          </a:xfrm>
          <a:prstGeom prst="rect">
            <a:avLst/>
          </a:prstGeom>
        </p:spPr>
      </p:pic>
      <p:pic>
        <p:nvPicPr>
          <p:cNvPr id="12" name="Picture 11" descr="Employee wearing various forms of personal protective equipment " title="Employee wearing PPE"/>
          <p:cNvPicPr>
            <a:picLocks noChangeAspect="1"/>
          </p:cNvPicPr>
          <p:nvPr/>
        </p:nvPicPr>
        <p:blipFill>
          <a:blip r:embed="rId8"/>
          <a:stretch>
            <a:fillRect/>
          </a:stretch>
        </p:blipFill>
        <p:spPr>
          <a:xfrm>
            <a:off x="4491804" y="3911524"/>
            <a:ext cx="1596863" cy="2452640"/>
          </a:xfrm>
          <a:prstGeom prst="rect">
            <a:avLst/>
          </a:prstGeom>
        </p:spPr>
      </p:pic>
      <p:pic>
        <p:nvPicPr>
          <p:cNvPr id="11" name="Picture 10" descr="Blue rimmed safety glasses" title="Safety Glasses"/>
          <p:cNvPicPr>
            <a:picLocks noChangeAspect="1"/>
          </p:cNvPicPr>
          <p:nvPr/>
        </p:nvPicPr>
        <p:blipFill rotWithShape="1">
          <a:blip r:embed="rId9"/>
          <a:srcRect l="5597" t="26564" r="5407" b="18923"/>
          <a:stretch/>
        </p:blipFill>
        <p:spPr>
          <a:xfrm>
            <a:off x="2132868" y="5527665"/>
            <a:ext cx="1929221" cy="836499"/>
          </a:xfrm>
          <a:prstGeom prst="rect">
            <a:avLst/>
          </a:prstGeom>
        </p:spPr>
      </p:pic>
      <p:pic>
        <p:nvPicPr>
          <p:cNvPr id="10" name="Picture 9" descr="Blue Nitrile Gloves" title="Nitrile Gloves "/>
          <p:cNvPicPr>
            <a:picLocks noChangeAspect="1"/>
          </p:cNvPicPr>
          <p:nvPr/>
        </p:nvPicPr>
        <p:blipFill>
          <a:blip r:embed="rId10"/>
          <a:stretch>
            <a:fillRect/>
          </a:stretch>
        </p:blipFill>
        <p:spPr>
          <a:xfrm>
            <a:off x="410079" y="5527665"/>
            <a:ext cx="1482736" cy="836499"/>
          </a:xfrm>
          <a:prstGeom prst="rect">
            <a:avLst/>
          </a:prstGeom>
        </p:spPr>
      </p:pic>
      <p:sp>
        <p:nvSpPr>
          <p:cNvPr id="4" name="Slide Number Placeholder 3"/>
          <p:cNvSpPr>
            <a:spLocks noGrp="1"/>
          </p:cNvSpPr>
          <p:nvPr>
            <p:ph type="sldNum" sz="quarter" idx="10"/>
          </p:nvPr>
        </p:nvSpPr>
        <p:spPr/>
        <p:txBody>
          <a:bodyPr/>
          <a:lstStyle/>
          <a:p>
            <a:pPr rtl="1"/>
            <a:fld id="{FB058376-4A76-4B15-8153-B0B2EE62D14C}" type="slidenum">
              <a:rPr lang="en-US" smtClean="0">
                <a:latin typeface="Arial" panose="020B0604020202020204" pitchFamily="34" charset="0"/>
                <a:cs typeface="Arial" panose="020B0604020202020204" pitchFamily="34" charset="0"/>
              </a:rPr>
              <a:pPr/>
              <a:t>6</a:t>
            </a:fld>
            <a:endParaRPr lang="ar-SY">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1868229" y="1700121"/>
            <a:ext cx="9930238" cy="4730370"/>
          </a:xfrm>
        </p:spPr>
        <p:txBody>
          <a:bodyPr/>
          <a:lstStyle/>
          <a:p>
            <a:pPr algn="r" rtl="1"/>
            <a:r>
              <a:rPr lang="ar-SA" sz="3800" dirty="0">
                <a:latin typeface="Arial" panose="020B0604020202020204" pitchFamily="34" charset="0"/>
                <a:cs typeface="Arial" panose="020B0604020202020204" pitchFamily="34" charset="0"/>
              </a:rPr>
              <a:t>مادة كيميائية للرعاية الصحية</a:t>
            </a:r>
          </a:p>
          <a:p>
            <a:pPr algn="r" rtl="1"/>
            <a:r>
              <a:rPr lang="ar-SA" sz="3800" dirty="0">
                <a:latin typeface="Arial" panose="020B0604020202020204" pitchFamily="34" charset="0"/>
                <a:cs typeface="Arial" panose="020B0604020202020204" pitchFamily="34" charset="0"/>
              </a:rPr>
              <a:t>مسببة للتآكل</a:t>
            </a:r>
          </a:p>
          <a:p>
            <a:pPr algn="r" rtl="1"/>
            <a:r>
              <a:rPr lang="ar-SA" sz="3800" dirty="0">
                <a:latin typeface="Arial" panose="020B0604020202020204" pitchFamily="34" charset="0"/>
                <a:cs typeface="Arial" panose="020B0604020202020204" pitchFamily="34" charset="0"/>
              </a:rPr>
              <a:t>غير متوافقة مع مواد التبييض </a:t>
            </a:r>
          </a:p>
          <a:p>
            <a:pPr algn="r" rtl="1"/>
            <a:r>
              <a:rPr lang="ar-SA" sz="3800" dirty="0">
                <a:latin typeface="Arial" panose="020B0604020202020204" pitchFamily="34" charset="0"/>
                <a:cs typeface="Arial" panose="020B0604020202020204" pitchFamily="34" charset="0"/>
              </a:rPr>
              <a:t>حروق البشرة ومسببة </a:t>
            </a:r>
            <a:r>
              <a:rPr lang="ar-SA" sz="3800" dirty="0" smtClean="0">
                <a:latin typeface="Arial" panose="020B0604020202020204" pitchFamily="34" charset="0"/>
                <a:cs typeface="Arial" panose="020B0604020202020204" pitchFamily="34" charset="0"/>
              </a:rPr>
              <a:t>لهيجان</a:t>
            </a:r>
            <a:r>
              <a:rPr lang="en-US" sz="3800" dirty="0" smtClean="0">
                <a:latin typeface="Arial" panose="020B0604020202020204" pitchFamily="34" charset="0"/>
                <a:cs typeface="Arial" panose="020B0604020202020204" pitchFamily="34" charset="0"/>
              </a:rPr>
              <a:t/>
            </a:r>
            <a:br>
              <a:rPr lang="en-US" sz="3800" dirty="0" smtClean="0">
                <a:latin typeface="Arial" panose="020B0604020202020204" pitchFamily="34" charset="0"/>
                <a:cs typeface="Arial" panose="020B0604020202020204" pitchFamily="34" charset="0"/>
              </a:rPr>
            </a:br>
            <a:r>
              <a:rPr lang="ar-SA" sz="3800" dirty="0" smtClean="0">
                <a:latin typeface="Arial" panose="020B0604020202020204" pitchFamily="34" charset="0"/>
                <a:cs typeface="Arial" panose="020B0604020202020204" pitchFamily="34" charset="0"/>
              </a:rPr>
              <a:t>العين </a:t>
            </a:r>
            <a:r>
              <a:rPr lang="ar-SY" sz="3800" dirty="0">
                <a:latin typeface="Arial" panose="020B0604020202020204" pitchFamily="34" charset="0"/>
                <a:cs typeface="Arial" panose="020B0604020202020204" pitchFamily="34" charset="0"/>
              </a:rPr>
              <a:t>-</a:t>
            </a:r>
            <a:r>
              <a:rPr lang="ar-SA" sz="3800" dirty="0">
                <a:latin typeface="Arial" panose="020B0604020202020204" pitchFamily="34" charset="0"/>
                <a:cs typeface="Arial" panose="020B0604020202020204" pitchFamily="34" charset="0"/>
              </a:rPr>
              <a:t>يُحظر </a:t>
            </a:r>
            <a:r>
              <a:rPr lang="ar-SA" sz="3800" dirty="0" smtClean="0">
                <a:latin typeface="Arial" panose="020B0604020202020204" pitchFamily="34" charset="0"/>
                <a:cs typeface="Arial" panose="020B0604020202020204" pitchFamily="34" charset="0"/>
              </a:rPr>
              <a:t>التلامس</a:t>
            </a:r>
            <a:r>
              <a:rPr lang="en-US" sz="3800" dirty="0" smtClean="0">
                <a:latin typeface="Arial" panose="020B0604020202020204" pitchFamily="34" charset="0"/>
                <a:cs typeface="Arial" panose="020B0604020202020204" pitchFamily="34" charset="0"/>
              </a:rPr>
              <a:t> </a:t>
            </a:r>
            <a:r>
              <a:rPr lang="ar-SA" sz="3800" dirty="0" smtClean="0">
                <a:latin typeface="Arial" panose="020B0604020202020204" pitchFamily="34" charset="0"/>
                <a:cs typeface="Arial" panose="020B0604020202020204" pitchFamily="34" charset="0"/>
              </a:rPr>
              <a:t>يُرجى </a:t>
            </a:r>
            <a:r>
              <a:rPr lang="en-US" sz="3800" dirty="0" smtClean="0">
                <a:latin typeface="Arial" panose="020B0604020202020204" pitchFamily="34" charset="0"/>
                <a:cs typeface="Arial" panose="020B0604020202020204" pitchFamily="34" charset="0"/>
              </a:rPr>
              <a:t/>
            </a:r>
            <a:br>
              <a:rPr lang="en-US" sz="3800" dirty="0" smtClean="0">
                <a:latin typeface="Arial" panose="020B0604020202020204" pitchFamily="34" charset="0"/>
                <a:cs typeface="Arial" panose="020B0604020202020204" pitchFamily="34" charset="0"/>
              </a:rPr>
            </a:br>
            <a:r>
              <a:rPr lang="ar-SA" sz="3800" dirty="0" smtClean="0">
                <a:latin typeface="Arial" panose="020B0604020202020204" pitchFamily="34" charset="0"/>
                <a:cs typeface="Arial" panose="020B0604020202020204" pitchFamily="34" charset="0"/>
              </a:rPr>
              <a:t>ارتداء </a:t>
            </a:r>
            <a:r>
              <a:rPr lang="ar-SA" sz="3800" dirty="0">
                <a:latin typeface="Arial" panose="020B0604020202020204" pitchFamily="34" charset="0"/>
                <a:cs typeface="Arial" panose="020B0604020202020204" pitchFamily="34" charset="0"/>
              </a:rPr>
              <a:t>القفازات، ونظارات السلامة</a:t>
            </a:r>
            <a:r>
              <a:rPr lang="ar-SA" sz="3800" dirty="0" smtClean="0">
                <a:latin typeface="Arial" panose="020B0604020202020204" pitchFamily="34" charset="0"/>
                <a:cs typeface="Arial" panose="020B0604020202020204" pitchFamily="34" charset="0"/>
              </a:rPr>
              <a:t>،</a:t>
            </a:r>
            <a:r>
              <a:rPr lang="en-US" sz="3800" dirty="0" smtClean="0">
                <a:latin typeface="Arial" panose="020B0604020202020204" pitchFamily="34" charset="0"/>
                <a:cs typeface="Arial" panose="020B0604020202020204" pitchFamily="34" charset="0"/>
              </a:rPr>
              <a:t/>
            </a:r>
            <a:br>
              <a:rPr lang="en-US" sz="3800" dirty="0" smtClean="0">
                <a:latin typeface="Arial" panose="020B0604020202020204" pitchFamily="34" charset="0"/>
                <a:cs typeface="Arial" panose="020B0604020202020204" pitchFamily="34" charset="0"/>
              </a:rPr>
            </a:br>
            <a:r>
              <a:rPr lang="ar-SA" sz="3800" dirty="0" smtClean="0">
                <a:latin typeface="Arial" panose="020B0604020202020204" pitchFamily="34" charset="0"/>
                <a:cs typeface="Arial" panose="020B0604020202020204" pitchFamily="34" charset="0"/>
              </a:rPr>
              <a:t>والملابس </a:t>
            </a:r>
            <a:r>
              <a:rPr lang="ar-SA" sz="3800" dirty="0">
                <a:latin typeface="Arial" panose="020B0604020202020204" pitchFamily="34" charset="0"/>
                <a:cs typeface="Arial" panose="020B0604020202020204" pitchFamily="34" charset="0"/>
              </a:rPr>
              <a:t>الوقائية</a:t>
            </a:r>
          </a:p>
        </p:txBody>
      </p:sp>
      <p:pic>
        <p:nvPicPr>
          <p:cNvPr id="14" name="Module 8 Slide 6 Arab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43154" y="7177586"/>
            <a:ext cx="609600" cy="609600"/>
          </a:xfrm>
          <a:prstGeom prst="rect">
            <a:avLst/>
          </a:prstGeom>
        </p:spPr>
      </p:pic>
    </p:spTree>
    <p:extLst>
      <p:ext uri="{BB962C8B-B14F-4D97-AF65-F5344CB8AC3E}">
        <p14:creationId xmlns:p14="http://schemas.microsoft.com/office/powerpoint/2010/main" val="60371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60" fill="hold"/>
                                        <p:tgtEl>
                                          <p:spTgt spid="14"/>
                                        </p:tgtEl>
                                      </p:cBhvr>
                                    </p:cmd>
                                  </p:childTnLst>
                                </p:cTn>
                              </p:par>
                              <p:par>
                                <p:cTn id="7" presetID="1" presetClass="entr" presetSubtype="0" fill="hold" grpId="0" nodeType="withEffect">
                                  <p:stCondLst>
                                    <p:cond delay="150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500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500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900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950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1000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1050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1500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nodeType="withEffect">
                                  <p:stCondLst>
                                    <p:cond delay="2050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2100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2150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4"/>
                </p:tgtEl>
              </p:cMediaNode>
            </p:audio>
          </p:childTnLst>
        </p:cTn>
      </p:par>
    </p:tnLst>
    <p:bldLst>
      <p:bldP spid="8" grpId="0" animBg="1"/>
      <p:bldP spid="9" grpId="0" animBg="1"/>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sz="4000" spc="0" dirty="0">
                <a:latin typeface="Arial" panose="020B0604020202020204" pitchFamily="34" charset="0"/>
                <a:cs typeface="Arial" panose="020B0604020202020204" pitchFamily="34" charset="0"/>
              </a:rPr>
              <a:t>أمونيا في أنظمة التجميد</a:t>
            </a:r>
          </a:p>
        </p:txBody>
      </p:sp>
      <p:sp>
        <p:nvSpPr>
          <p:cNvPr id="4" name="Content Placeholder 3"/>
          <p:cNvSpPr>
            <a:spLocks noGrp="1"/>
          </p:cNvSpPr>
          <p:nvPr>
            <p:ph idx="1"/>
          </p:nvPr>
        </p:nvSpPr>
        <p:spPr>
          <a:xfrm>
            <a:off x="3575917" y="1490133"/>
            <a:ext cx="8229600" cy="4673600"/>
          </a:xfrm>
        </p:spPr>
        <p:txBody>
          <a:bodyPr/>
          <a:lstStyle/>
          <a:p>
            <a:pPr algn="r" rtl="1"/>
            <a:r>
              <a:rPr lang="ar-SA" sz="3200" dirty="0">
                <a:latin typeface="Arial" panose="020B0604020202020204" pitchFamily="34" charset="0"/>
                <a:cs typeface="Arial" panose="020B0604020202020204" pitchFamily="34" charset="0"/>
              </a:rPr>
              <a:t>يكثر استخدام الأمونيا اللامائية </a:t>
            </a:r>
            <a:r>
              <a:rPr lang="ar-SY" sz="3200" dirty="0">
                <a:latin typeface="Arial" panose="020B0604020202020204" pitchFamily="34" charset="0"/>
                <a:cs typeface="Arial" panose="020B0604020202020204" pitchFamily="34" charset="0"/>
              </a:rPr>
              <a:t>(</a:t>
            </a:r>
            <a:r>
              <a:rPr lang="ar-SA" sz="3200" dirty="0">
                <a:latin typeface="Arial" panose="020B0604020202020204" pitchFamily="34" charset="0"/>
                <a:cs typeface="Arial" panose="020B0604020202020204" pitchFamily="34" charset="0"/>
              </a:rPr>
              <a:t>أمونيا خالية من المياه</a:t>
            </a:r>
            <a:r>
              <a:rPr lang="ar-SY" sz="3200" dirty="0">
                <a:latin typeface="Arial" panose="020B0604020202020204" pitchFamily="34" charset="0"/>
                <a:cs typeface="Arial" panose="020B0604020202020204" pitchFamily="34" charset="0"/>
              </a:rPr>
              <a:t>) </a:t>
            </a:r>
            <a:r>
              <a:rPr lang="ar-SA" sz="3200" dirty="0">
                <a:latin typeface="Arial" panose="020B0604020202020204" pitchFamily="34" charset="0"/>
                <a:cs typeface="Arial" panose="020B0604020202020204" pitchFamily="34" charset="0"/>
              </a:rPr>
              <a:t>أيضًا في أنظمة التجميد في إنتاج وتصنيع الطعام</a:t>
            </a:r>
            <a:r>
              <a:rPr lang="ar-SY" sz="3200" dirty="0">
                <a:latin typeface="Arial" panose="020B0604020202020204" pitchFamily="34" charset="0"/>
                <a:cs typeface="Arial" panose="020B0604020202020204" pitchFamily="34" charset="0"/>
              </a:rPr>
              <a:t>.</a:t>
            </a:r>
          </a:p>
          <a:p>
            <a:pPr rtl="1"/>
            <a:endParaRPr lang="ar-SY" sz="2400" dirty="0">
              <a:latin typeface="Arial" panose="020B0604020202020204" pitchFamily="34" charset="0"/>
              <a:cs typeface="Arial" panose="020B0604020202020204" pitchFamily="34" charset="0"/>
            </a:endParaRPr>
          </a:p>
          <a:p>
            <a:pPr algn="r" rtl="1"/>
            <a:r>
              <a:rPr lang="ar-SA" sz="3200" dirty="0">
                <a:latin typeface="Arial" panose="020B0604020202020204" pitchFamily="34" charset="0"/>
                <a:cs typeface="Arial" panose="020B0604020202020204" pitchFamily="34" charset="0"/>
              </a:rPr>
              <a:t>إنها عبارة عن غاز قابلٍ للاشتعال ومسببٍ للتآكل ذو رائحة قوية نفاذة من الأمونيا وبخار أبيض</a:t>
            </a:r>
            <a:r>
              <a:rPr lang="ar-SY" sz="3200" dirty="0">
                <a:latin typeface="Arial" panose="020B0604020202020204" pitchFamily="34" charset="0"/>
                <a:cs typeface="Arial" panose="020B0604020202020204" pitchFamily="34" charset="0"/>
              </a:rPr>
              <a:t>.</a:t>
            </a:r>
          </a:p>
          <a:p>
            <a:pPr rtl="1"/>
            <a:endParaRPr lang="ar-SY" sz="3200" dirty="0">
              <a:latin typeface="Arial" panose="020B0604020202020204" pitchFamily="34" charset="0"/>
              <a:cs typeface="Arial" panose="020B0604020202020204" pitchFamily="34" charset="0"/>
            </a:endParaRPr>
          </a:p>
          <a:p>
            <a:pPr algn="r" rtl="1"/>
            <a:r>
              <a:rPr lang="ar-SA" sz="3200" dirty="0">
                <a:latin typeface="Arial" panose="020B0604020202020204" pitchFamily="34" charset="0"/>
                <a:cs typeface="Arial" panose="020B0604020202020204" pitchFamily="34" charset="0"/>
              </a:rPr>
              <a:t>حروق البشرة ومسببة لهيجان </a:t>
            </a:r>
            <a:r>
              <a:rPr lang="ar-SA" sz="3200" dirty="0" smtClean="0">
                <a:latin typeface="Arial" panose="020B0604020202020204" pitchFamily="34" charset="0"/>
                <a:cs typeface="Arial" panose="020B0604020202020204" pitchFamily="34" charset="0"/>
              </a:rPr>
              <a:t>العين</a:t>
            </a:r>
            <a:r>
              <a:rPr lang="en-US" sz="3200" dirty="0" smtClean="0">
                <a:latin typeface="Arial" panose="020B0604020202020204" pitchFamily="34" charset="0"/>
                <a:cs typeface="Arial" panose="020B0604020202020204" pitchFamily="34" charset="0"/>
              </a:rPr>
              <a:t> </a:t>
            </a:r>
            <a:r>
              <a:rPr lang="ar-SA" sz="3200" dirty="0" smtClean="0">
                <a:latin typeface="Arial" panose="020B0604020202020204" pitchFamily="34" charset="0"/>
                <a:cs typeface="Arial" panose="020B0604020202020204" pitchFamily="34" charset="0"/>
              </a:rPr>
              <a:t>والجهاز </a:t>
            </a:r>
            <a:r>
              <a:rPr lang="ar-SA" sz="3200" dirty="0">
                <a:latin typeface="Arial" panose="020B0604020202020204" pitchFamily="34" charset="0"/>
                <a:cs typeface="Arial" panose="020B0604020202020204" pitchFamily="34" charset="0"/>
              </a:rPr>
              <a:t>التنفسي</a:t>
            </a:r>
          </a:p>
          <a:p>
            <a:pPr rtl="1"/>
            <a:endParaRPr lang="ar-SY" sz="3200" dirty="0">
              <a:latin typeface="Arial" panose="020B0604020202020204" pitchFamily="34" charset="0"/>
              <a:cs typeface="Arial" panose="020B0604020202020204" pitchFamily="34" charset="0"/>
            </a:endParaRPr>
          </a:p>
        </p:txBody>
      </p:sp>
      <p:pic>
        <p:nvPicPr>
          <p:cNvPr id="5" name="Picture 4" descr="Anhydrous ammonia refrigeration engine room" title="Anhydrous ammonia refrigeration"/>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3671" y="1352811"/>
            <a:ext cx="2981042" cy="2235781"/>
          </a:xfrm>
          <a:prstGeom prst="rect">
            <a:avLst/>
          </a:prstGeom>
        </p:spPr>
      </p:pic>
      <p:pic>
        <p:nvPicPr>
          <p:cNvPr id="6" name="Picture 5" descr="OSHA pictogram for corrosive" title="OSHA pictogram for corrosiv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991" y="3617620"/>
            <a:ext cx="1449885" cy="1449885"/>
          </a:xfrm>
          <a:prstGeom prst="rect">
            <a:avLst/>
          </a:prstGeom>
        </p:spPr>
      </p:pic>
      <p:pic>
        <p:nvPicPr>
          <p:cNvPr id="7" name="Picture 6" descr="OSHA pictogram for flammable" title="OSHA pictogram for flammabl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8454" y="3617620"/>
            <a:ext cx="1449885" cy="1449885"/>
          </a:xfrm>
          <a:prstGeom prst="rect">
            <a:avLst/>
          </a:prstGeom>
        </p:spPr>
      </p:pic>
      <p:pic>
        <p:nvPicPr>
          <p:cNvPr id="8" name="Picture 7" descr="OSHA exclamation pictogram for irritant" title="OSHA exclamation pictogram for irritan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9031" y="4935695"/>
            <a:ext cx="1415183" cy="1415183"/>
          </a:xfrm>
          <a:prstGeom prst="rect">
            <a:avLst/>
          </a:prstGeom>
        </p:spPr>
      </p:pic>
      <p:sp>
        <p:nvSpPr>
          <p:cNvPr id="3" name="Slide Number Placeholder 2"/>
          <p:cNvSpPr>
            <a:spLocks noGrp="1"/>
          </p:cNvSpPr>
          <p:nvPr>
            <p:ph type="sldNum" sz="quarter" idx="10"/>
          </p:nvPr>
        </p:nvSpPr>
        <p:spPr/>
        <p:txBody>
          <a:bodyPr/>
          <a:lstStyle/>
          <a:p>
            <a:pPr rtl="1"/>
            <a:fld id="{FB058376-4A76-4B15-8153-B0B2EE62D14C}" type="slidenum">
              <a:rPr lang="en-US" smtClean="0">
                <a:latin typeface="Arial" panose="020B0604020202020204" pitchFamily="34" charset="0"/>
                <a:cs typeface="Arial" panose="020B0604020202020204" pitchFamily="34" charset="0"/>
              </a:rPr>
              <a:pPr/>
              <a:t>7</a:t>
            </a:fld>
            <a:endParaRPr lang="ar-SY">
              <a:latin typeface="Arial" panose="020B0604020202020204" pitchFamily="34" charset="0"/>
              <a:cs typeface="Arial" panose="020B0604020202020204" pitchFamily="34" charset="0"/>
            </a:endParaRPr>
          </a:p>
        </p:txBody>
      </p:sp>
      <p:pic>
        <p:nvPicPr>
          <p:cNvPr id="10" name="Module 8 Slide 7 Arab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43154" y="7191233"/>
            <a:ext cx="609600" cy="609600"/>
          </a:xfrm>
          <a:prstGeom prst="rect">
            <a:avLst/>
          </a:prstGeom>
        </p:spPr>
      </p:pic>
    </p:spTree>
    <p:extLst>
      <p:ext uri="{BB962C8B-B14F-4D97-AF65-F5344CB8AC3E}">
        <p14:creationId xmlns:p14="http://schemas.microsoft.com/office/powerpoint/2010/main" val="141475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504" fill="hold"/>
                                        <p:tgtEl>
                                          <p:spTgt spid="10"/>
                                        </p:tgtEl>
                                      </p:cBhvr>
                                    </p:cmd>
                                  </p:childTnLst>
                                </p:cTn>
                              </p:par>
                              <p:par>
                                <p:cTn id="7" presetID="1" presetClass="entr" presetSubtype="0" fill="hold" grpId="0" nodeType="withEffect">
                                  <p:stCondLst>
                                    <p:cond delay="320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320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208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2200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2290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300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3000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0"/>
                </p:tgtEl>
              </p:cMediaNode>
            </p:audio>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1D627-549B-4967-8195-76B0FB3D3FE9}"/>
              </a:ext>
            </a:extLst>
          </p:cNvPr>
          <p:cNvSpPr>
            <a:spLocks noGrp="1"/>
          </p:cNvSpPr>
          <p:nvPr>
            <p:ph type="title"/>
          </p:nvPr>
        </p:nvSpPr>
        <p:spPr>
          <a:xfrm>
            <a:off x="282224" y="342173"/>
            <a:ext cx="8184444" cy="1114097"/>
          </a:xfrm>
        </p:spPr>
        <p:txBody>
          <a:bodyPr/>
          <a:lstStyle/>
          <a:p>
            <a:pPr algn="r" rtl="1"/>
            <a:r>
              <a:rPr lang="ar-SA" sz="2400" spc="0" dirty="0">
                <a:latin typeface="Arial" panose="020B0604020202020204" pitchFamily="34" charset="0"/>
              </a:rPr>
              <a:t>شكرٌ خاص لخدمات الترجمة المقدمة من </a:t>
            </a:r>
            <a:r>
              <a:rPr lang="ar-SY" sz="2400" spc="0" dirty="0">
                <a:latin typeface="Arial" panose="020B0604020202020204" pitchFamily="34" charset="0"/>
              </a:rPr>
              <a:t>EVS</a:t>
            </a:r>
            <a:r>
              <a:rPr spc="0">
                <a:latin typeface="Arial" panose="020B0604020202020204" pitchFamily="34" charset="0"/>
              </a:rPr>
              <a:t/>
            </a:r>
            <a:br>
              <a:rPr spc="0">
                <a:latin typeface="Arial" panose="020B0604020202020204" pitchFamily="34" charset="0"/>
              </a:rPr>
            </a:br>
            <a:endParaRPr lang="ar-SY" sz="2800" spc="0" dirty="0">
              <a:latin typeface="Arial" panose="020B0604020202020204" pitchFamily="34" charset="0"/>
            </a:endParaRPr>
          </a:p>
        </p:txBody>
      </p:sp>
      <p:sp>
        <p:nvSpPr>
          <p:cNvPr id="5" name="Slide Number Placeholder 4">
            <a:extLst>
              <a:ext uri="{FF2B5EF4-FFF2-40B4-BE49-F238E27FC236}">
                <a16:creationId xmlns:a16="http://schemas.microsoft.com/office/drawing/2014/main" id="{1ECE1968-F174-46D5-90EC-D1C9605A4C43}"/>
              </a:ext>
            </a:extLst>
          </p:cNvPr>
          <p:cNvSpPr>
            <a:spLocks noGrp="1"/>
          </p:cNvSpPr>
          <p:nvPr>
            <p:ph type="sldNum" sz="quarter" idx="10"/>
          </p:nvPr>
        </p:nvSpPr>
        <p:spPr/>
        <p:txBody>
          <a:bodyPr/>
          <a:lstStyle/>
          <a:p>
            <a:pPr rtl="1"/>
            <a:fld id="{FB058376-4A76-4B15-8153-B0B2EE62D14C}" type="slidenum">
              <a:rPr lang="en-US" smtClean="0">
                <a:latin typeface="Arial" panose="020B0604020202020204" pitchFamily="34" charset="0"/>
              </a:rPr>
              <a:pPr/>
              <a:t>8</a:t>
            </a:fld>
            <a:endParaRPr lang="ar-SY">
              <a:latin typeface="Arial" panose="020B0604020202020204" pitchFamily="34" charset="0"/>
            </a:endParaRPr>
          </a:p>
        </p:txBody>
      </p:sp>
      <p:pic>
        <p:nvPicPr>
          <p:cNvPr id="4" name="Picture 3">
            <a:extLst>
              <a:ext uri="{FF2B5EF4-FFF2-40B4-BE49-F238E27FC236}">
                <a16:creationId xmlns:a16="http://schemas.microsoft.com/office/drawing/2014/main" id="{2CBCB0CA-EAE1-40BA-854B-2B8BCFAC1C0E}"/>
              </a:ext>
            </a:extLst>
          </p:cNvPr>
          <p:cNvPicPr>
            <a:picLocks noChangeAspect="1"/>
          </p:cNvPicPr>
          <p:nvPr/>
        </p:nvPicPr>
        <p:blipFill>
          <a:blip r:embed="rId4"/>
          <a:stretch>
            <a:fillRect/>
          </a:stretch>
        </p:blipFill>
        <p:spPr>
          <a:xfrm>
            <a:off x="3478924" y="1225042"/>
            <a:ext cx="2827283" cy="2834477"/>
          </a:xfrm>
          <a:prstGeom prst="rect">
            <a:avLst/>
          </a:prstGeom>
        </p:spPr>
      </p:pic>
      <p:pic>
        <p:nvPicPr>
          <p:cNvPr id="6" name="Module 8 Slide 8 Arab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6571" y="7204880"/>
            <a:ext cx="609600" cy="609600"/>
          </a:xfrm>
          <a:prstGeom prst="rect">
            <a:avLst/>
          </a:prstGeom>
        </p:spPr>
      </p:pic>
    </p:spTree>
    <p:extLst>
      <p:ext uri="{BB962C8B-B14F-4D97-AF65-F5344CB8AC3E}">
        <p14:creationId xmlns:p14="http://schemas.microsoft.com/office/powerpoint/2010/main" val="23430283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516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SHES PPT Template</Template>
  <TotalTime>1330</TotalTime>
  <Words>857</Words>
  <Application>Microsoft Office PowerPoint</Application>
  <PresentationFormat>Widescreen</PresentationFormat>
  <Paragraphs>62</Paragraphs>
  <Slides>8</Slides>
  <Notes>7</Notes>
  <HiddenSlides>0</HiddenSlides>
  <MMClips>8</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Arial Narrow</vt:lpstr>
      <vt:lpstr>Calibri</vt:lpstr>
      <vt:lpstr>Lucida Grande</vt:lpstr>
      <vt:lpstr>Roboto Light</vt:lpstr>
      <vt:lpstr>Times New Roman</vt:lpstr>
      <vt:lpstr>Custom Design</vt:lpstr>
      <vt:lpstr>Main</vt:lpstr>
      <vt:lpstr>الوحدة 8 مواد كيميائية أخرى</vt:lpstr>
      <vt:lpstr>العثور على معلومات أخرى حول  مواد كيميائية أخرى</vt:lpstr>
      <vt:lpstr>فورمالديهايد</vt:lpstr>
      <vt:lpstr>هيدروكسيد الصوديوم (الصودا الكاوية)</vt:lpstr>
      <vt:lpstr>الأحماض</vt:lpstr>
      <vt:lpstr>أمونيا (في محلول مائي)</vt:lpstr>
      <vt:lpstr>أمونيا في أنظمة التجميد</vt:lpstr>
      <vt:lpstr>شكرٌ خاص لخدمات الترجمة المقدمة من EVS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Hendry, Robert J</dc:creator>
  <cp:lastModifiedBy>Hendry, Robert J</cp:lastModifiedBy>
  <cp:revision>91</cp:revision>
  <dcterms:created xsi:type="dcterms:W3CDTF">2019-01-17T13:42:18Z</dcterms:created>
  <dcterms:modified xsi:type="dcterms:W3CDTF">2019-10-25T19:38:26Z</dcterms:modified>
</cp:coreProperties>
</file>